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5" r:id="rId3"/>
    <p:sldId id="278" r:id="rId4"/>
    <p:sldId id="261" r:id="rId5"/>
    <p:sldId id="269" r:id="rId6"/>
    <p:sldId id="270" r:id="rId7"/>
    <p:sldId id="271" r:id="rId8"/>
    <p:sldId id="272" r:id="rId9"/>
    <p:sldId id="273" r:id="rId10"/>
    <p:sldId id="279" r:id="rId11"/>
    <p:sldId id="276" r:id="rId12"/>
    <p:sldId id="27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55E"/>
    <a:srgbClr val="00A6D9"/>
    <a:srgbClr val="F6A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CE571-4D01-4068-BD72-F1BC029D7D96}" v="841" dt="2020-10-26T22:14:00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38" d="100"/>
          <a:sy n="38" d="100"/>
        </p:scale>
        <p:origin x="48" y="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leen Moloney" userId="83912565-89b6-4c3e-bc99-4f486afec3b6" providerId="ADAL" clId="{D6DCE571-4D01-4068-BD72-F1BC029D7D96}"/>
    <pc:docChg chg="custSel addSld delSld modSld sldOrd">
      <pc:chgData name="Eileen Moloney" userId="83912565-89b6-4c3e-bc99-4f486afec3b6" providerId="ADAL" clId="{D6DCE571-4D01-4068-BD72-F1BC029D7D96}" dt="2020-10-26T22:28:29.903" v="924" actId="20577"/>
      <pc:docMkLst>
        <pc:docMk/>
      </pc:docMkLst>
      <pc:sldChg chg="addSp modSp mod">
        <pc:chgData name="Eileen Moloney" userId="83912565-89b6-4c3e-bc99-4f486afec3b6" providerId="ADAL" clId="{D6DCE571-4D01-4068-BD72-F1BC029D7D96}" dt="2020-10-22T09:48:09.091" v="3" actId="27614"/>
        <pc:sldMkLst>
          <pc:docMk/>
          <pc:sldMk cId="3330880746" sldId="259"/>
        </pc:sldMkLst>
        <pc:picChg chg="add mod">
          <ac:chgData name="Eileen Moloney" userId="83912565-89b6-4c3e-bc99-4f486afec3b6" providerId="ADAL" clId="{D6DCE571-4D01-4068-BD72-F1BC029D7D96}" dt="2020-10-22T09:48:09.091" v="3" actId="27614"/>
          <ac:picMkLst>
            <pc:docMk/>
            <pc:sldMk cId="3330880746" sldId="259"/>
            <ac:picMk id="6" creationId="{2E767FA6-5620-4B24-8653-B06376C0CD39}"/>
          </ac:picMkLst>
        </pc:picChg>
      </pc:sldChg>
      <pc:sldChg chg="modSp mod">
        <pc:chgData name="Eileen Moloney" userId="83912565-89b6-4c3e-bc99-4f486afec3b6" providerId="ADAL" clId="{D6DCE571-4D01-4068-BD72-F1BC029D7D96}" dt="2020-10-23T08:28:39.805" v="901" actId="255"/>
        <pc:sldMkLst>
          <pc:docMk/>
          <pc:sldMk cId="242460767" sldId="269"/>
        </pc:sldMkLst>
        <pc:spChg chg="mod">
          <ac:chgData name="Eileen Moloney" userId="83912565-89b6-4c3e-bc99-4f486afec3b6" providerId="ADAL" clId="{D6DCE571-4D01-4068-BD72-F1BC029D7D96}" dt="2020-10-23T08:28:39.805" v="901" actId="255"/>
          <ac:spMkLst>
            <pc:docMk/>
            <pc:sldMk cId="242460767" sldId="269"/>
            <ac:spMk id="18" creationId="{2CBAE6F7-68F4-47AE-AF10-160B4C7D1FBE}"/>
          </ac:spMkLst>
        </pc:spChg>
      </pc:sldChg>
      <pc:sldChg chg="modSp mod">
        <pc:chgData name="Eileen Moloney" userId="83912565-89b6-4c3e-bc99-4f486afec3b6" providerId="ADAL" clId="{D6DCE571-4D01-4068-BD72-F1BC029D7D96}" dt="2020-10-23T08:28:20.557" v="900" actId="255"/>
        <pc:sldMkLst>
          <pc:docMk/>
          <pc:sldMk cId="2407606426" sldId="271"/>
        </pc:sldMkLst>
        <pc:spChg chg="mod">
          <ac:chgData name="Eileen Moloney" userId="83912565-89b6-4c3e-bc99-4f486afec3b6" providerId="ADAL" clId="{D6DCE571-4D01-4068-BD72-F1BC029D7D96}" dt="2020-10-23T08:28:20.557" v="900" actId="255"/>
          <ac:spMkLst>
            <pc:docMk/>
            <pc:sldMk cId="2407606426" sldId="271"/>
            <ac:spMk id="22" creationId="{099A9E7F-86D4-4B12-90AF-4F112839D60C}"/>
          </ac:spMkLst>
        </pc:spChg>
      </pc:sldChg>
      <pc:sldChg chg="modSp mod">
        <pc:chgData name="Eileen Moloney" userId="83912565-89b6-4c3e-bc99-4f486afec3b6" providerId="ADAL" clId="{D6DCE571-4D01-4068-BD72-F1BC029D7D96}" dt="2020-10-26T22:14:00.892" v="915" actId="20577"/>
        <pc:sldMkLst>
          <pc:docMk/>
          <pc:sldMk cId="1227961967" sldId="273"/>
        </pc:sldMkLst>
        <pc:spChg chg="mod">
          <ac:chgData name="Eileen Moloney" userId="83912565-89b6-4c3e-bc99-4f486afec3b6" providerId="ADAL" clId="{D6DCE571-4D01-4068-BD72-F1BC029D7D96}" dt="2020-10-26T22:13:48.729" v="911" actId="20577"/>
          <ac:spMkLst>
            <pc:docMk/>
            <pc:sldMk cId="1227961967" sldId="273"/>
            <ac:spMk id="3" creationId="{BAC71EA2-9FAB-451D-89A7-FC312DC8BCFF}"/>
          </ac:spMkLst>
        </pc:spChg>
        <pc:graphicFrameChg chg="mod">
          <ac:chgData name="Eileen Moloney" userId="83912565-89b6-4c3e-bc99-4f486afec3b6" providerId="ADAL" clId="{D6DCE571-4D01-4068-BD72-F1BC029D7D96}" dt="2020-10-26T22:14:00.892" v="915" actId="20577"/>
          <ac:graphicFrameMkLst>
            <pc:docMk/>
            <pc:sldMk cId="1227961967" sldId="273"/>
            <ac:graphicFrameMk id="2" creationId="{F599AD2B-36A6-4CB3-BE9E-BC6020C2FF79}"/>
          </ac:graphicFrameMkLst>
        </pc:graphicFrameChg>
      </pc:sldChg>
      <pc:sldChg chg="del">
        <pc:chgData name="Eileen Moloney" userId="83912565-89b6-4c3e-bc99-4f486afec3b6" providerId="ADAL" clId="{D6DCE571-4D01-4068-BD72-F1BC029D7D96}" dt="2020-10-23T08:27:13.282" v="895" actId="2696"/>
        <pc:sldMkLst>
          <pc:docMk/>
          <pc:sldMk cId="201600956" sldId="274"/>
        </pc:sldMkLst>
      </pc:sldChg>
      <pc:sldChg chg="modSp mod">
        <pc:chgData name="Eileen Moloney" userId="83912565-89b6-4c3e-bc99-4f486afec3b6" providerId="ADAL" clId="{D6DCE571-4D01-4068-BD72-F1BC029D7D96}" dt="2020-10-23T08:28:10.595" v="899" actId="255"/>
        <pc:sldMkLst>
          <pc:docMk/>
          <pc:sldMk cId="2350610771" sldId="276"/>
        </pc:sldMkLst>
        <pc:spChg chg="mod">
          <ac:chgData name="Eileen Moloney" userId="83912565-89b6-4c3e-bc99-4f486afec3b6" providerId="ADAL" clId="{D6DCE571-4D01-4068-BD72-F1BC029D7D96}" dt="2020-10-23T08:28:10.595" v="899" actId="255"/>
          <ac:spMkLst>
            <pc:docMk/>
            <pc:sldMk cId="2350610771" sldId="276"/>
            <ac:spMk id="3" creationId="{BAC71EA2-9FAB-451D-89A7-FC312DC8BCFF}"/>
          </ac:spMkLst>
        </pc:spChg>
      </pc:sldChg>
      <pc:sldChg chg="modSp mod">
        <pc:chgData name="Eileen Moloney" userId="83912565-89b6-4c3e-bc99-4f486afec3b6" providerId="ADAL" clId="{D6DCE571-4D01-4068-BD72-F1BC029D7D96}" dt="2020-10-26T22:28:29.903" v="924" actId="20577"/>
        <pc:sldMkLst>
          <pc:docMk/>
          <pc:sldMk cId="1000980613" sldId="277"/>
        </pc:sldMkLst>
        <pc:spChg chg="mod">
          <ac:chgData name="Eileen Moloney" userId="83912565-89b6-4c3e-bc99-4f486afec3b6" providerId="ADAL" clId="{D6DCE571-4D01-4068-BD72-F1BC029D7D96}" dt="2020-10-26T22:28:29.903" v="924" actId="20577"/>
          <ac:spMkLst>
            <pc:docMk/>
            <pc:sldMk cId="1000980613" sldId="277"/>
            <ac:spMk id="3" creationId="{BAC71EA2-9FAB-451D-89A7-FC312DC8BCFF}"/>
          </ac:spMkLst>
        </pc:spChg>
      </pc:sldChg>
      <pc:sldChg chg="new del">
        <pc:chgData name="Eileen Moloney" userId="83912565-89b6-4c3e-bc99-4f486afec3b6" providerId="ADAL" clId="{D6DCE571-4D01-4068-BD72-F1BC029D7D96}" dt="2020-10-23T08:19:06.256" v="5" actId="2696"/>
        <pc:sldMkLst>
          <pc:docMk/>
          <pc:sldMk cId="2809716032" sldId="278"/>
        </pc:sldMkLst>
      </pc:sldChg>
      <pc:sldChg chg="modSp add mod ord">
        <pc:chgData name="Eileen Moloney" userId="83912565-89b6-4c3e-bc99-4f486afec3b6" providerId="ADAL" clId="{D6DCE571-4D01-4068-BD72-F1BC029D7D96}" dt="2020-10-23T08:21:02.130" v="184" actId="20577"/>
        <pc:sldMkLst>
          <pc:docMk/>
          <pc:sldMk cId="3259775531" sldId="278"/>
        </pc:sldMkLst>
        <pc:spChg chg="mod">
          <ac:chgData name="Eileen Moloney" userId="83912565-89b6-4c3e-bc99-4f486afec3b6" providerId="ADAL" clId="{D6DCE571-4D01-4068-BD72-F1BC029D7D96}" dt="2020-10-23T08:19:26.209" v="22" actId="20577"/>
          <ac:spMkLst>
            <pc:docMk/>
            <pc:sldMk cId="3259775531" sldId="278"/>
            <ac:spMk id="5" creationId="{1D706B67-969E-4531-B587-48EA81D00D95}"/>
          </ac:spMkLst>
        </pc:spChg>
        <pc:graphicFrameChg chg="mod">
          <ac:chgData name="Eileen Moloney" userId="83912565-89b6-4c3e-bc99-4f486afec3b6" providerId="ADAL" clId="{D6DCE571-4D01-4068-BD72-F1BC029D7D96}" dt="2020-10-23T08:21:02.130" v="184" actId="20577"/>
          <ac:graphicFrameMkLst>
            <pc:docMk/>
            <pc:sldMk cId="3259775531" sldId="278"/>
            <ac:graphicFrameMk id="2" creationId="{242E3DF2-8BC4-4251-8368-71BB370F5CE4}"/>
          </ac:graphicFrameMkLst>
        </pc:graphicFrameChg>
      </pc:sldChg>
      <pc:sldChg chg="modSp add mod">
        <pc:chgData name="Eileen Moloney" userId="83912565-89b6-4c3e-bc99-4f486afec3b6" providerId="ADAL" clId="{D6DCE571-4D01-4068-BD72-F1BC029D7D96}" dt="2020-10-26T22:20:49.113" v="916" actId="20577"/>
        <pc:sldMkLst>
          <pc:docMk/>
          <pc:sldMk cId="1604012493" sldId="279"/>
        </pc:sldMkLst>
        <pc:spChg chg="mod">
          <ac:chgData name="Eileen Moloney" userId="83912565-89b6-4c3e-bc99-4f486afec3b6" providerId="ADAL" clId="{D6DCE571-4D01-4068-BD72-F1BC029D7D96}" dt="2020-10-26T22:20:49.113" v="916" actId="20577"/>
          <ac:spMkLst>
            <pc:docMk/>
            <pc:sldMk cId="1604012493" sldId="279"/>
            <ac:spMk id="3" creationId="{BAC71EA2-9FAB-451D-89A7-FC312DC8BCFF}"/>
          </ac:spMkLst>
        </pc:spChg>
        <pc:spChg chg="mod">
          <ac:chgData name="Eileen Moloney" userId="83912565-89b6-4c3e-bc99-4f486afec3b6" providerId="ADAL" clId="{D6DCE571-4D01-4068-BD72-F1BC029D7D96}" dt="2020-10-23T08:23:05.593" v="223" actId="20577"/>
          <ac:spMkLst>
            <pc:docMk/>
            <pc:sldMk cId="1604012493" sldId="279"/>
            <ac:spMk id="5" creationId="{1D706B67-969E-4531-B587-48EA81D00D95}"/>
          </ac:spMkLst>
        </pc:spChg>
        <pc:graphicFrameChg chg="mod">
          <ac:chgData name="Eileen Moloney" userId="83912565-89b6-4c3e-bc99-4f486afec3b6" providerId="ADAL" clId="{D6DCE571-4D01-4068-BD72-F1BC029D7D96}" dt="2020-10-23T08:27:07.624" v="894" actId="20577"/>
          <ac:graphicFrameMkLst>
            <pc:docMk/>
            <pc:sldMk cId="1604012493" sldId="279"/>
            <ac:graphicFrameMk id="2" creationId="{F599AD2B-36A6-4CB3-BE9E-BC6020C2FF7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 Allocated to Answer Questions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1D-427F-946E-D7B2815BB8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1D-427F-946E-D7B2815BB8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1D-427F-946E-D7B2815BB8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1D-427F-946E-D7B2815BB87C}"/>
              </c:ext>
            </c:extLst>
          </c:dPt>
          <c:cat>
            <c:strRef>
              <c:f>Sheet1!$A$2:$A$5</c:f>
              <c:strCache>
                <c:ptCount val="4"/>
                <c:pt idx="0">
                  <c:v>10% on the problem or situation</c:v>
                </c:pt>
                <c:pt idx="1">
                  <c:v>20% on the solution and how you came about it</c:v>
                </c:pt>
                <c:pt idx="2">
                  <c:v>30% on the implementation of the solution</c:v>
                </c:pt>
                <c:pt idx="3">
                  <c:v>40% on the result or outcome of that implementation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EB-400E-8EC2-FFCB6498D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0660201115883292"/>
          <c:w val="0.99921192270315329"/>
          <c:h val="0.27933548970623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78D71-5C14-4CB9-8FAF-59443AFE0C1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CC4643AE-A38F-4816-8282-82D46A105979}">
      <dgm:prSet phldrT="[Text]" custT="1"/>
      <dgm:spPr>
        <a:solidFill>
          <a:schemeClr val="bg1">
            <a:alpha val="90000"/>
          </a:schemeClr>
        </a:solidFill>
        <a:ln>
          <a:solidFill>
            <a:srgbClr val="1F355E"/>
          </a:solidFill>
        </a:ln>
      </dgm:spPr>
      <dgm:t>
        <a:bodyPr/>
        <a:lstStyle/>
        <a:p>
          <a:r>
            <a:rPr lang="en-GB" sz="2000" dirty="0">
              <a:solidFill>
                <a:schemeClr val="tx1">
                  <a:lumMod val="50000"/>
                  <a:lumOff val="50000"/>
                </a:schemeClr>
              </a:solidFill>
            </a:rPr>
            <a:t>Preparing for Interview</a:t>
          </a:r>
          <a:endParaRPr lang="en-IE" sz="2000" dirty="0"/>
        </a:p>
      </dgm:t>
    </dgm:pt>
    <dgm:pt modelId="{D223C1EC-A4E0-4B1B-B660-EAAA188DDEC3}" type="parTrans" cxnId="{EEFE5CCD-8824-4614-AB9D-AC59803090BE}">
      <dgm:prSet/>
      <dgm:spPr/>
      <dgm:t>
        <a:bodyPr/>
        <a:lstStyle/>
        <a:p>
          <a:endParaRPr lang="en-IE" sz="2000"/>
        </a:p>
      </dgm:t>
    </dgm:pt>
    <dgm:pt modelId="{1A1CF27A-4AA8-4062-B9FA-CE19A2E804DB}" type="sibTrans" cxnId="{EEFE5CCD-8824-4614-AB9D-AC59803090BE}">
      <dgm:prSet/>
      <dgm:spPr/>
      <dgm:t>
        <a:bodyPr/>
        <a:lstStyle/>
        <a:p>
          <a:endParaRPr lang="en-IE" sz="2000"/>
        </a:p>
      </dgm:t>
    </dgm:pt>
    <dgm:pt modelId="{452C6E3C-A3A3-462D-A01F-07363A88EFCA}">
      <dgm:prSet custT="1"/>
      <dgm:spPr>
        <a:solidFill>
          <a:schemeClr val="bg1">
            <a:alpha val="90000"/>
          </a:schemeClr>
        </a:solidFill>
        <a:ln>
          <a:solidFill>
            <a:srgbClr val="1F355E"/>
          </a:solidFill>
        </a:ln>
      </dgm:spPr>
      <dgm:t>
        <a:bodyPr/>
        <a:lstStyle/>
        <a:p>
          <a:r>
            <a:rPr lang="en-GB" sz="2000" dirty="0">
              <a:solidFill>
                <a:schemeClr val="tx1">
                  <a:lumMod val="50000"/>
                  <a:lumOff val="50000"/>
                </a:schemeClr>
              </a:solidFill>
            </a:rPr>
            <a:t>Virtual Interviews</a:t>
          </a:r>
        </a:p>
      </dgm:t>
    </dgm:pt>
    <dgm:pt modelId="{E4C05AA5-5018-4B0D-B2D0-F113E235107F}" type="parTrans" cxnId="{FD29F061-04E6-4D22-91E4-604EF82952FB}">
      <dgm:prSet/>
      <dgm:spPr/>
      <dgm:t>
        <a:bodyPr/>
        <a:lstStyle/>
        <a:p>
          <a:endParaRPr lang="en-IE" sz="2000"/>
        </a:p>
      </dgm:t>
    </dgm:pt>
    <dgm:pt modelId="{B6222265-68ED-415D-9062-BABB0BA14599}" type="sibTrans" cxnId="{FD29F061-04E6-4D22-91E4-604EF82952FB}">
      <dgm:prSet/>
      <dgm:spPr/>
      <dgm:t>
        <a:bodyPr/>
        <a:lstStyle/>
        <a:p>
          <a:endParaRPr lang="en-IE" sz="2000"/>
        </a:p>
      </dgm:t>
    </dgm:pt>
    <dgm:pt modelId="{858548D9-9D8C-4C68-8524-6FA5595065CE}">
      <dgm:prSet custT="1"/>
      <dgm:spPr>
        <a:solidFill>
          <a:schemeClr val="bg1">
            <a:alpha val="90000"/>
          </a:schemeClr>
        </a:solidFill>
        <a:ln>
          <a:solidFill>
            <a:srgbClr val="1F355E"/>
          </a:solidFill>
        </a:ln>
      </dgm:spPr>
      <dgm:t>
        <a:bodyPr/>
        <a:lstStyle/>
        <a:p>
          <a:r>
            <a:rPr lang="en-GB" sz="2000" dirty="0">
              <a:solidFill>
                <a:schemeClr val="tx1">
                  <a:lumMod val="50000"/>
                  <a:lumOff val="50000"/>
                </a:schemeClr>
              </a:solidFill>
            </a:rPr>
            <a:t>1</a:t>
          </a:r>
          <a:r>
            <a:rPr lang="en-GB" sz="2000" baseline="30000" dirty="0">
              <a:solidFill>
                <a:schemeClr val="tx1">
                  <a:lumMod val="50000"/>
                  <a:lumOff val="50000"/>
                </a:schemeClr>
              </a:solidFill>
            </a:rPr>
            <a:t>st</a:t>
          </a:r>
          <a:r>
            <a:rPr lang="en-GB" sz="2000" dirty="0">
              <a:solidFill>
                <a:schemeClr val="tx1">
                  <a:lumMod val="50000"/>
                  <a:lumOff val="50000"/>
                </a:schemeClr>
              </a:solidFill>
            </a:rPr>
            <a:t> Impressions</a:t>
          </a:r>
        </a:p>
      </dgm:t>
    </dgm:pt>
    <dgm:pt modelId="{D25AE8A4-B983-4E23-8FF1-5C2D11FF9155}" type="parTrans" cxnId="{8DF5708C-3F86-43B6-B6FC-7740B639752D}">
      <dgm:prSet/>
      <dgm:spPr/>
      <dgm:t>
        <a:bodyPr/>
        <a:lstStyle/>
        <a:p>
          <a:endParaRPr lang="en-IE" sz="2000"/>
        </a:p>
      </dgm:t>
    </dgm:pt>
    <dgm:pt modelId="{92A3AA20-50AA-40A0-9776-4ED7335D2528}" type="sibTrans" cxnId="{8DF5708C-3F86-43B6-B6FC-7740B639752D}">
      <dgm:prSet/>
      <dgm:spPr/>
      <dgm:t>
        <a:bodyPr/>
        <a:lstStyle/>
        <a:p>
          <a:endParaRPr lang="en-IE" sz="2000"/>
        </a:p>
      </dgm:t>
    </dgm:pt>
    <dgm:pt modelId="{3723F28B-2324-4CA1-A7FB-22A80FFC6900}">
      <dgm:prSet custT="1"/>
      <dgm:spPr>
        <a:solidFill>
          <a:schemeClr val="bg1">
            <a:alpha val="90000"/>
          </a:schemeClr>
        </a:solidFill>
        <a:ln>
          <a:solidFill>
            <a:srgbClr val="1F355E"/>
          </a:solidFill>
        </a:ln>
      </dgm:spPr>
      <dgm:t>
        <a:bodyPr/>
        <a:lstStyle/>
        <a:p>
          <a:r>
            <a:rPr lang="en-GB" sz="2000" dirty="0">
              <a:solidFill>
                <a:schemeClr val="tx1">
                  <a:lumMod val="50000"/>
                  <a:lumOff val="50000"/>
                </a:schemeClr>
              </a:solidFill>
            </a:rPr>
            <a:t>How To Answer Questions</a:t>
          </a:r>
        </a:p>
      </dgm:t>
    </dgm:pt>
    <dgm:pt modelId="{BAC35567-B031-448B-B2E6-414B97C3D90F}" type="parTrans" cxnId="{62985D62-3600-4A9D-A08A-2979046B5F23}">
      <dgm:prSet/>
      <dgm:spPr/>
      <dgm:t>
        <a:bodyPr/>
        <a:lstStyle/>
        <a:p>
          <a:endParaRPr lang="en-IE" sz="2000"/>
        </a:p>
      </dgm:t>
    </dgm:pt>
    <dgm:pt modelId="{B61925A2-A8BF-41DE-AA62-5EE5E8E45A5B}" type="sibTrans" cxnId="{62985D62-3600-4A9D-A08A-2979046B5F23}">
      <dgm:prSet/>
      <dgm:spPr/>
      <dgm:t>
        <a:bodyPr/>
        <a:lstStyle/>
        <a:p>
          <a:endParaRPr lang="en-IE" sz="2000"/>
        </a:p>
      </dgm:t>
    </dgm:pt>
    <dgm:pt modelId="{ECCDF418-860D-4BA6-AC10-7FD2AC95812D}">
      <dgm:prSet custT="1"/>
      <dgm:spPr>
        <a:solidFill>
          <a:schemeClr val="bg1">
            <a:alpha val="90000"/>
          </a:schemeClr>
        </a:solidFill>
        <a:ln>
          <a:solidFill>
            <a:srgbClr val="1F355E"/>
          </a:solidFill>
        </a:ln>
      </dgm:spPr>
      <dgm:t>
        <a:bodyPr/>
        <a:lstStyle/>
        <a:p>
          <a:r>
            <a:rPr lang="en-GB" sz="2000" dirty="0">
              <a:solidFill>
                <a:schemeClr val="tx1">
                  <a:lumMod val="50000"/>
                  <a:lumOff val="50000"/>
                </a:schemeClr>
              </a:solidFill>
            </a:rPr>
            <a:t>The Close</a:t>
          </a:r>
        </a:p>
      </dgm:t>
    </dgm:pt>
    <dgm:pt modelId="{537A88C2-B828-4669-AD9F-C8082AB4880A}" type="parTrans" cxnId="{DF6BCE46-88F0-43BE-91D7-6E945BAEE3DB}">
      <dgm:prSet/>
      <dgm:spPr/>
      <dgm:t>
        <a:bodyPr/>
        <a:lstStyle/>
        <a:p>
          <a:endParaRPr lang="en-IE" sz="2000"/>
        </a:p>
      </dgm:t>
    </dgm:pt>
    <dgm:pt modelId="{6B768F2F-EEA6-492B-B016-5019E5DADC8C}" type="sibTrans" cxnId="{DF6BCE46-88F0-43BE-91D7-6E945BAEE3DB}">
      <dgm:prSet/>
      <dgm:spPr/>
      <dgm:t>
        <a:bodyPr/>
        <a:lstStyle/>
        <a:p>
          <a:endParaRPr lang="en-IE" sz="2000"/>
        </a:p>
      </dgm:t>
    </dgm:pt>
    <dgm:pt modelId="{216C4EFA-04D3-4B1D-80F3-7A84E616327D}">
      <dgm:prSet custT="1"/>
      <dgm:spPr>
        <a:solidFill>
          <a:schemeClr val="bg1">
            <a:alpha val="90000"/>
          </a:schemeClr>
        </a:solidFill>
        <a:ln>
          <a:solidFill>
            <a:srgbClr val="1F355E"/>
          </a:solidFill>
        </a:ln>
      </dgm:spPr>
      <dgm:t>
        <a:bodyPr/>
        <a:lstStyle/>
        <a:p>
          <a:r>
            <a:rPr lang="en-GB" sz="2000" dirty="0">
              <a:solidFill>
                <a:schemeClr val="tx1">
                  <a:lumMod val="50000"/>
                  <a:lumOff val="50000"/>
                </a:schemeClr>
              </a:solidFill>
            </a:rPr>
            <a:t>Common Interview Mistakes</a:t>
          </a:r>
        </a:p>
      </dgm:t>
    </dgm:pt>
    <dgm:pt modelId="{D8CFE847-33F2-4CA6-8ACF-4085020550B7}" type="parTrans" cxnId="{1073918F-2C54-42E6-8305-637FB35E4C3F}">
      <dgm:prSet/>
      <dgm:spPr/>
      <dgm:t>
        <a:bodyPr/>
        <a:lstStyle/>
        <a:p>
          <a:endParaRPr lang="en-IE" sz="2000"/>
        </a:p>
      </dgm:t>
    </dgm:pt>
    <dgm:pt modelId="{1998BB4B-3D1D-4155-BBCA-5290A5DDF3D4}" type="sibTrans" cxnId="{1073918F-2C54-42E6-8305-637FB35E4C3F}">
      <dgm:prSet/>
      <dgm:spPr/>
      <dgm:t>
        <a:bodyPr/>
        <a:lstStyle/>
        <a:p>
          <a:endParaRPr lang="en-IE" sz="2000"/>
        </a:p>
      </dgm:t>
    </dgm:pt>
    <dgm:pt modelId="{36A2BD92-61B3-420E-8600-0CFE83BB0EAE}">
      <dgm:prSet phldrT="[Text]" custT="1"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endParaRPr lang="en-IE" sz="2000" dirty="0"/>
        </a:p>
      </dgm:t>
    </dgm:pt>
    <dgm:pt modelId="{0D6FF5CC-18B4-44E2-BD30-39756ACBA7A1}" type="parTrans" cxnId="{AF6E4635-ED94-439B-907B-C49D1DC622A1}">
      <dgm:prSet/>
      <dgm:spPr/>
      <dgm:t>
        <a:bodyPr/>
        <a:lstStyle/>
        <a:p>
          <a:endParaRPr lang="en-IE" sz="2000"/>
        </a:p>
      </dgm:t>
    </dgm:pt>
    <dgm:pt modelId="{4389D58D-A478-4B6E-95A7-B773161AC0DC}" type="sibTrans" cxnId="{AF6E4635-ED94-439B-907B-C49D1DC622A1}">
      <dgm:prSet/>
      <dgm:spPr/>
      <dgm:t>
        <a:bodyPr/>
        <a:lstStyle/>
        <a:p>
          <a:endParaRPr lang="en-IE" sz="2000"/>
        </a:p>
      </dgm:t>
    </dgm:pt>
    <dgm:pt modelId="{CCB5B785-2C36-4312-BF75-60D719BE498B}">
      <dgm:prSet custT="1"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endParaRPr lang="en-GB" sz="20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9F1C606-E20F-4A2C-90A6-43F60A723F5B}" type="parTrans" cxnId="{82516BF1-E51A-4923-88D0-F40EAE501B4B}">
      <dgm:prSet/>
      <dgm:spPr/>
      <dgm:t>
        <a:bodyPr/>
        <a:lstStyle/>
        <a:p>
          <a:endParaRPr lang="en-IE" sz="2000"/>
        </a:p>
      </dgm:t>
    </dgm:pt>
    <dgm:pt modelId="{69A759A9-7A34-44B5-82CB-19CE0A4380DD}" type="sibTrans" cxnId="{82516BF1-E51A-4923-88D0-F40EAE501B4B}">
      <dgm:prSet/>
      <dgm:spPr/>
      <dgm:t>
        <a:bodyPr/>
        <a:lstStyle/>
        <a:p>
          <a:endParaRPr lang="en-IE" sz="2000"/>
        </a:p>
      </dgm:t>
    </dgm:pt>
    <dgm:pt modelId="{A914FC84-9CD8-4CDB-8F6D-88B711FE6264}">
      <dgm:prSet custT="1"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endParaRPr lang="en-GB" sz="20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4D99A08-73A6-44DA-9FC5-C1AF9E7688EA}" type="parTrans" cxnId="{C1A3A883-6EE8-40DA-B896-887F69349442}">
      <dgm:prSet/>
      <dgm:spPr/>
      <dgm:t>
        <a:bodyPr/>
        <a:lstStyle/>
        <a:p>
          <a:endParaRPr lang="en-IE" sz="2000"/>
        </a:p>
      </dgm:t>
    </dgm:pt>
    <dgm:pt modelId="{A3AB1B5E-B10E-4F4A-A911-ADD6EB39F4BB}" type="sibTrans" cxnId="{C1A3A883-6EE8-40DA-B896-887F69349442}">
      <dgm:prSet/>
      <dgm:spPr/>
      <dgm:t>
        <a:bodyPr/>
        <a:lstStyle/>
        <a:p>
          <a:endParaRPr lang="en-IE" sz="2000"/>
        </a:p>
      </dgm:t>
    </dgm:pt>
    <dgm:pt modelId="{274E22AE-C7BE-46BB-BD01-463E6109250E}">
      <dgm:prSet custT="1"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endParaRPr lang="en-GB" sz="20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2DB81AE-9A23-4C0B-A2F4-CB17F9A1A118}" type="parTrans" cxnId="{288D6963-A3DC-4805-B825-9CC36A065ADB}">
      <dgm:prSet/>
      <dgm:spPr/>
      <dgm:t>
        <a:bodyPr/>
        <a:lstStyle/>
        <a:p>
          <a:endParaRPr lang="en-IE" sz="2000"/>
        </a:p>
      </dgm:t>
    </dgm:pt>
    <dgm:pt modelId="{A391555C-EF3E-48C2-A941-5BBAFF56C224}" type="sibTrans" cxnId="{288D6963-A3DC-4805-B825-9CC36A065ADB}">
      <dgm:prSet/>
      <dgm:spPr/>
      <dgm:t>
        <a:bodyPr/>
        <a:lstStyle/>
        <a:p>
          <a:endParaRPr lang="en-IE" sz="2000"/>
        </a:p>
      </dgm:t>
    </dgm:pt>
    <dgm:pt modelId="{BBF95A3D-5BF4-4FE7-BD5F-E61825DD23B5}">
      <dgm:prSet custT="1"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endParaRPr lang="en-GB" sz="20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BF748D4-1097-4A97-A6E9-C5F9FA745579}" type="parTrans" cxnId="{821F52E4-B73A-454B-9DD8-DDFBE531BA0B}">
      <dgm:prSet/>
      <dgm:spPr/>
      <dgm:t>
        <a:bodyPr/>
        <a:lstStyle/>
        <a:p>
          <a:endParaRPr lang="en-IE" sz="2000"/>
        </a:p>
      </dgm:t>
    </dgm:pt>
    <dgm:pt modelId="{9867DE24-B63A-4393-888B-95286685C08E}" type="sibTrans" cxnId="{821F52E4-B73A-454B-9DD8-DDFBE531BA0B}">
      <dgm:prSet/>
      <dgm:spPr/>
      <dgm:t>
        <a:bodyPr/>
        <a:lstStyle/>
        <a:p>
          <a:endParaRPr lang="en-IE" sz="2000"/>
        </a:p>
      </dgm:t>
    </dgm:pt>
    <dgm:pt modelId="{3A9C9179-B43B-4E7D-B045-00B35E46E07E}">
      <dgm:prSet custT="1"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endParaRPr lang="en-GB" sz="20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04CE5CF-3C38-4A84-81F1-28DCD8937319}" type="parTrans" cxnId="{4887DA77-D3E5-4A41-847D-1733281F14A0}">
      <dgm:prSet/>
      <dgm:spPr/>
      <dgm:t>
        <a:bodyPr/>
        <a:lstStyle/>
        <a:p>
          <a:endParaRPr lang="en-IE" sz="2000"/>
        </a:p>
      </dgm:t>
    </dgm:pt>
    <dgm:pt modelId="{1CC65DA6-CCDA-42B8-A474-E02299A1D9F7}" type="sibTrans" cxnId="{4887DA77-D3E5-4A41-847D-1733281F14A0}">
      <dgm:prSet/>
      <dgm:spPr/>
      <dgm:t>
        <a:bodyPr/>
        <a:lstStyle/>
        <a:p>
          <a:endParaRPr lang="en-IE" sz="2000"/>
        </a:p>
      </dgm:t>
    </dgm:pt>
    <dgm:pt modelId="{A4BF09F8-E8B4-4288-BBC0-34F21DC4C778}" type="pres">
      <dgm:prSet presAssocID="{0EF78D71-5C14-4CB9-8FAF-59443AFE0C1D}" presName="linearFlow" presStyleCnt="0">
        <dgm:presLayoutVars>
          <dgm:dir/>
          <dgm:animLvl val="lvl"/>
          <dgm:resizeHandles val="exact"/>
        </dgm:presLayoutVars>
      </dgm:prSet>
      <dgm:spPr/>
    </dgm:pt>
    <dgm:pt modelId="{22B83590-E0AE-454A-BD5A-ADDF6234C0C2}" type="pres">
      <dgm:prSet presAssocID="{36A2BD92-61B3-420E-8600-0CFE83BB0EAE}" presName="composite" presStyleCnt="0"/>
      <dgm:spPr/>
    </dgm:pt>
    <dgm:pt modelId="{1BC2508A-ADF2-415A-8624-5EEDDF2EB13A}" type="pres">
      <dgm:prSet presAssocID="{36A2BD92-61B3-420E-8600-0CFE83BB0EAE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E55E6F78-48CE-449B-9E74-E4ADF74192F9}" type="pres">
      <dgm:prSet presAssocID="{36A2BD92-61B3-420E-8600-0CFE83BB0EAE}" presName="descendantText" presStyleLbl="alignAcc1" presStyleIdx="0" presStyleCnt="6">
        <dgm:presLayoutVars>
          <dgm:bulletEnabled val="1"/>
        </dgm:presLayoutVars>
      </dgm:prSet>
      <dgm:spPr/>
    </dgm:pt>
    <dgm:pt modelId="{5EC82728-EE27-495E-9C5C-58B4C835F76E}" type="pres">
      <dgm:prSet presAssocID="{4389D58D-A478-4B6E-95A7-B773161AC0DC}" presName="sp" presStyleCnt="0"/>
      <dgm:spPr/>
    </dgm:pt>
    <dgm:pt modelId="{9EAFBE6E-2871-4B32-909A-8F1DAD795B19}" type="pres">
      <dgm:prSet presAssocID="{CCB5B785-2C36-4312-BF75-60D719BE498B}" presName="composite" presStyleCnt="0"/>
      <dgm:spPr/>
    </dgm:pt>
    <dgm:pt modelId="{7BB73BE0-312F-485B-86A5-ECF068A1E4D1}" type="pres">
      <dgm:prSet presAssocID="{CCB5B785-2C36-4312-BF75-60D719BE498B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77B6974E-0D3B-4DD5-BAF0-1DA8F4E1FBC7}" type="pres">
      <dgm:prSet presAssocID="{CCB5B785-2C36-4312-BF75-60D719BE498B}" presName="descendantText" presStyleLbl="alignAcc1" presStyleIdx="1" presStyleCnt="6">
        <dgm:presLayoutVars>
          <dgm:bulletEnabled val="1"/>
        </dgm:presLayoutVars>
      </dgm:prSet>
      <dgm:spPr/>
    </dgm:pt>
    <dgm:pt modelId="{78A70BD8-F666-415E-B078-B0504569ABD0}" type="pres">
      <dgm:prSet presAssocID="{69A759A9-7A34-44B5-82CB-19CE0A4380DD}" presName="sp" presStyleCnt="0"/>
      <dgm:spPr/>
    </dgm:pt>
    <dgm:pt modelId="{A62E189F-DC4D-4FA3-B2AF-D6D2721B4CC7}" type="pres">
      <dgm:prSet presAssocID="{A914FC84-9CD8-4CDB-8F6D-88B711FE6264}" presName="composite" presStyleCnt="0"/>
      <dgm:spPr/>
    </dgm:pt>
    <dgm:pt modelId="{891E5677-FBB3-454D-912D-31415016A9AB}" type="pres">
      <dgm:prSet presAssocID="{A914FC84-9CD8-4CDB-8F6D-88B711FE6264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392BBE49-D0F6-42AC-BB7F-8F5133A5977E}" type="pres">
      <dgm:prSet presAssocID="{A914FC84-9CD8-4CDB-8F6D-88B711FE6264}" presName="descendantText" presStyleLbl="alignAcc1" presStyleIdx="2" presStyleCnt="6">
        <dgm:presLayoutVars>
          <dgm:bulletEnabled val="1"/>
        </dgm:presLayoutVars>
      </dgm:prSet>
      <dgm:spPr/>
    </dgm:pt>
    <dgm:pt modelId="{06222786-4288-4FEA-A3DF-3FA8438CF3E9}" type="pres">
      <dgm:prSet presAssocID="{A3AB1B5E-B10E-4F4A-A911-ADD6EB39F4BB}" presName="sp" presStyleCnt="0"/>
      <dgm:spPr/>
    </dgm:pt>
    <dgm:pt modelId="{3DCDC97F-5354-4E54-A0B1-7E618EF2D884}" type="pres">
      <dgm:prSet presAssocID="{274E22AE-C7BE-46BB-BD01-463E6109250E}" presName="composite" presStyleCnt="0"/>
      <dgm:spPr/>
    </dgm:pt>
    <dgm:pt modelId="{4A51C4CC-6DD3-494A-81CD-76CEBEFDFCA5}" type="pres">
      <dgm:prSet presAssocID="{274E22AE-C7BE-46BB-BD01-463E6109250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A89C7AF6-4AE4-45D1-A336-B6E6173AD72C}" type="pres">
      <dgm:prSet presAssocID="{274E22AE-C7BE-46BB-BD01-463E6109250E}" presName="descendantText" presStyleLbl="alignAcc1" presStyleIdx="3" presStyleCnt="6">
        <dgm:presLayoutVars>
          <dgm:bulletEnabled val="1"/>
        </dgm:presLayoutVars>
      </dgm:prSet>
      <dgm:spPr/>
    </dgm:pt>
    <dgm:pt modelId="{D7A049DE-25EE-4B3D-AF01-D5134445E0AE}" type="pres">
      <dgm:prSet presAssocID="{A391555C-EF3E-48C2-A941-5BBAFF56C224}" presName="sp" presStyleCnt="0"/>
      <dgm:spPr/>
    </dgm:pt>
    <dgm:pt modelId="{25B8F1ED-65B4-43C8-9D05-440E44631007}" type="pres">
      <dgm:prSet presAssocID="{BBF95A3D-5BF4-4FE7-BD5F-E61825DD23B5}" presName="composite" presStyleCnt="0"/>
      <dgm:spPr/>
    </dgm:pt>
    <dgm:pt modelId="{21020D61-CAFB-4AF9-B426-FA7EF0BF139D}" type="pres">
      <dgm:prSet presAssocID="{BBF95A3D-5BF4-4FE7-BD5F-E61825DD23B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E9446B7-7C54-4321-B4F2-05E4B58E745D}" type="pres">
      <dgm:prSet presAssocID="{BBF95A3D-5BF4-4FE7-BD5F-E61825DD23B5}" presName="descendantText" presStyleLbl="alignAcc1" presStyleIdx="4" presStyleCnt="6">
        <dgm:presLayoutVars>
          <dgm:bulletEnabled val="1"/>
        </dgm:presLayoutVars>
      </dgm:prSet>
      <dgm:spPr/>
    </dgm:pt>
    <dgm:pt modelId="{4934E94E-044C-4DD1-AA5D-6E313C122AE3}" type="pres">
      <dgm:prSet presAssocID="{9867DE24-B63A-4393-888B-95286685C08E}" presName="sp" presStyleCnt="0"/>
      <dgm:spPr/>
    </dgm:pt>
    <dgm:pt modelId="{B6F4CFC0-0A2D-46D2-87EA-F61F027FA47C}" type="pres">
      <dgm:prSet presAssocID="{3A9C9179-B43B-4E7D-B045-00B35E46E07E}" presName="composite" presStyleCnt="0"/>
      <dgm:spPr/>
    </dgm:pt>
    <dgm:pt modelId="{81F7B6C5-A79A-4772-BA7B-1548163D4D08}" type="pres">
      <dgm:prSet presAssocID="{3A9C9179-B43B-4E7D-B045-00B35E46E07E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DC078A8-83A0-43CB-B47B-51657F4FC0C9}" type="pres">
      <dgm:prSet presAssocID="{3A9C9179-B43B-4E7D-B045-00B35E46E07E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F6E4635-ED94-439B-907B-C49D1DC622A1}" srcId="{0EF78D71-5C14-4CB9-8FAF-59443AFE0C1D}" destId="{36A2BD92-61B3-420E-8600-0CFE83BB0EAE}" srcOrd="0" destOrd="0" parTransId="{0D6FF5CC-18B4-44E2-BD30-39756ACBA7A1}" sibTransId="{4389D58D-A478-4B6E-95A7-B773161AC0DC}"/>
    <dgm:cxn modelId="{78B54F5E-7BC8-49B6-89B4-33931B394100}" type="presOf" srcId="{36A2BD92-61B3-420E-8600-0CFE83BB0EAE}" destId="{1BC2508A-ADF2-415A-8624-5EEDDF2EB13A}" srcOrd="0" destOrd="0" presId="urn:microsoft.com/office/officeart/2005/8/layout/chevron2"/>
    <dgm:cxn modelId="{FD29F061-04E6-4D22-91E4-604EF82952FB}" srcId="{CCB5B785-2C36-4312-BF75-60D719BE498B}" destId="{452C6E3C-A3A3-462D-A01F-07363A88EFCA}" srcOrd="0" destOrd="0" parTransId="{E4C05AA5-5018-4B0D-B2D0-F113E235107F}" sibTransId="{B6222265-68ED-415D-9062-BABB0BA14599}"/>
    <dgm:cxn modelId="{62985D62-3600-4A9D-A08A-2979046B5F23}" srcId="{274E22AE-C7BE-46BB-BD01-463E6109250E}" destId="{3723F28B-2324-4CA1-A7FB-22A80FFC6900}" srcOrd="0" destOrd="0" parTransId="{BAC35567-B031-448B-B2E6-414B97C3D90F}" sibTransId="{B61925A2-A8BF-41DE-AA62-5EE5E8E45A5B}"/>
    <dgm:cxn modelId="{288D6963-A3DC-4805-B825-9CC36A065ADB}" srcId="{0EF78D71-5C14-4CB9-8FAF-59443AFE0C1D}" destId="{274E22AE-C7BE-46BB-BD01-463E6109250E}" srcOrd="3" destOrd="0" parTransId="{82DB81AE-9A23-4C0B-A2F4-CB17F9A1A118}" sibTransId="{A391555C-EF3E-48C2-A941-5BBAFF56C224}"/>
    <dgm:cxn modelId="{DF6BCE46-88F0-43BE-91D7-6E945BAEE3DB}" srcId="{BBF95A3D-5BF4-4FE7-BD5F-E61825DD23B5}" destId="{ECCDF418-860D-4BA6-AC10-7FD2AC95812D}" srcOrd="0" destOrd="0" parTransId="{537A88C2-B828-4669-AD9F-C8082AB4880A}" sibTransId="{6B768F2F-EEA6-492B-B016-5019E5DADC8C}"/>
    <dgm:cxn modelId="{FA0EF46D-BA7F-4611-9387-2148B3D6AC7D}" type="presOf" srcId="{CCB5B785-2C36-4312-BF75-60D719BE498B}" destId="{7BB73BE0-312F-485B-86A5-ECF068A1E4D1}" srcOrd="0" destOrd="0" presId="urn:microsoft.com/office/officeart/2005/8/layout/chevron2"/>
    <dgm:cxn modelId="{D1F65254-D530-48ED-B2CB-41104A7E5079}" type="presOf" srcId="{452C6E3C-A3A3-462D-A01F-07363A88EFCA}" destId="{77B6974E-0D3B-4DD5-BAF0-1DA8F4E1FBC7}" srcOrd="0" destOrd="0" presId="urn:microsoft.com/office/officeart/2005/8/layout/chevron2"/>
    <dgm:cxn modelId="{4887DA77-D3E5-4A41-847D-1733281F14A0}" srcId="{0EF78D71-5C14-4CB9-8FAF-59443AFE0C1D}" destId="{3A9C9179-B43B-4E7D-B045-00B35E46E07E}" srcOrd="5" destOrd="0" parTransId="{604CE5CF-3C38-4A84-81F1-28DCD8937319}" sibTransId="{1CC65DA6-CCDA-42B8-A474-E02299A1D9F7}"/>
    <dgm:cxn modelId="{26055E79-B465-46E1-AF70-7CE7BD4B2244}" type="presOf" srcId="{BBF95A3D-5BF4-4FE7-BD5F-E61825DD23B5}" destId="{21020D61-CAFB-4AF9-B426-FA7EF0BF139D}" srcOrd="0" destOrd="0" presId="urn:microsoft.com/office/officeart/2005/8/layout/chevron2"/>
    <dgm:cxn modelId="{12216680-06B1-4E2A-9227-CFD6492C1E71}" type="presOf" srcId="{3723F28B-2324-4CA1-A7FB-22A80FFC6900}" destId="{A89C7AF6-4AE4-45D1-A336-B6E6173AD72C}" srcOrd="0" destOrd="0" presId="urn:microsoft.com/office/officeart/2005/8/layout/chevron2"/>
    <dgm:cxn modelId="{C1A3A883-6EE8-40DA-B896-887F69349442}" srcId="{0EF78D71-5C14-4CB9-8FAF-59443AFE0C1D}" destId="{A914FC84-9CD8-4CDB-8F6D-88B711FE6264}" srcOrd="2" destOrd="0" parTransId="{F4D99A08-73A6-44DA-9FC5-C1AF9E7688EA}" sibTransId="{A3AB1B5E-B10E-4F4A-A911-ADD6EB39F4BB}"/>
    <dgm:cxn modelId="{4EF0ED86-E1C6-4A54-A4D0-8F3B0C1178E3}" type="presOf" srcId="{858548D9-9D8C-4C68-8524-6FA5595065CE}" destId="{392BBE49-D0F6-42AC-BB7F-8F5133A5977E}" srcOrd="0" destOrd="0" presId="urn:microsoft.com/office/officeart/2005/8/layout/chevron2"/>
    <dgm:cxn modelId="{8DF5708C-3F86-43B6-B6FC-7740B639752D}" srcId="{A914FC84-9CD8-4CDB-8F6D-88B711FE6264}" destId="{858548D9-9D8C-4C68-8524-6FA5595065CE}" srcOrd="0" destOrd="0" parTransId="{D25AE8A4-B983-4E23-8FF1-5C2D11FF9155}" sibTransId="{92A3AA20-50AA-40A0-9776-4ED7335D2528}"/>
    <dgm:cxn modelId="{1073918F-2C54-42E6-8305-637FB35E4C3F}" srcId="{3A9C9179-B43B-4E7D-B045-00B35E46E07E}" destId="{216C4EFA-04D3-4B1D-80F3-7A84E616327D}" srcOrd="0" destOrd="0" parTransId="{D8CFE847-33F2-4CA6-8ACF-4085020550B7}" sibTransId="{1998BB4B-3D1D-4155-BBCA-5290A5DDF3D4}"/>
    <dgm:cxn modelId="{EBAC48A2-CAB0-4092-94EC-916F38E1046B}" type="presOf" srcId="{216C4EFA-04D3-4B1D-80F3-7A84E616327D}" destId="{CDC078A8-83A0-43CB-B47B-51657F4FC0C9}" srcOrd="0" destOrd="0" presId="urn:microsoft.com/office/officeart/2005/8/layout/chevron2"/>
    <dgm:cxn modelId="{D8025FB1-5F4C-4AAC-9EDF-52D47D7C6E57}" type="presOf" srcId="{0EF78D71-5C14-4CB9-8FAF-59443AFE0C1D}" destId="{A4BF09F8-E8B4-4288-BBC0-34F21DC4C778}" srcOrd="0" destOrd="0" presId="urn:microsoft.com/office/officeart/2005/8/layout/chevron2"/>
    <dgm:cxn modelId="{E48AE0B9-D580-47A3-8E07-21E85BF19A34}" type="presOf" srcId="{CC4643AE-A38F-4816-8282-82D46A105979}" destId="{E55E6F78-48CE-449B-9E74-E4ADF74192F9}" srcOrd="0" destOrd="0" presId="urn:microsoft.com/office/officeart/2005/8/layout/chevron2"/>
    <dgm:cxn modelId="{8D1648C8-F151-4A44-ADCE-AA06424CCFDA}" type="presOf" srcId="{274E22AE-C7BE-46BB-BD01-463E6109250E}" destId="{4A51C4CC-6DD3-494A-81CD-76CEBEFDFCA5}" srcOrd="0" destOrd="0" presId="urn:microsoft.com/office/officeart/2005/8/layout/chevron2"/>
    <dgm:cxn modelId="{70BC12CD-62E8-4B8A-848A-61EAD3F9B0E9}" type="presOf" srcId="{3A9C9179-B43B-4E7D-B045-00B35E46E07E}" destId="{81F7B6C5-A79A-4772-BA7B-1548163D4D08}" srcOrd="0" destOrd="0" presId="urn:microsoft.com/office/officeart/2005/8/layout/chevron2"/>
    <dgm:cxn modelId="{EEFE5CCD-8824-4614-AB9D-AC59803090BE}" srcId="{36A2BD92-61B3-420E-8600-0CFE83BB0EAE}" destId="{CC4643AE-A38F-4816-8282-82D46A105979}" srcOrd="0" destOrd="0" parTransId="{D223C1EC-A4E0-4B1B-B660-EAAA188DDEC3}" sibTransId="{1A1CF27A-4AA8-4062-B9FA-CE19A2E804DB}"/>
    <dgm:cxn modelId="{C41ABED2-A697-4D28-8066-94FA60653726}" type="presOf" srcId="{A914FC84-9CD8-4CDB-8F6D-88B711FE6264}" destId="{891E5677-FBB3-454D-912D-31415016A9AB}" srcOrd="0" destOrd="0" presId="urn:microsoft.com/office/officeart/2005/8/layout/chevron2"/>
    <dgm:cxn modelId="{821F52E4-B73A-454B-9DD8-DDFBE531BA0B}" srcId="{0EF78D71-5C14-4CB9-8FAF-59443AFE0C1D}" destId="{BBF95A3D-5BF4-4FE7-BD5F-E61825DD23B5}" srcOrd="4" destOrd="0" parTransId="{3BF748D4-1097-4A97-A6E9-C5F9FA745579}" sibTransId="{9867DE24-B63A-4393-888B-95286685C08E}"/>
    <dgm:cxn modelId="{82516BF1-E51A-4923-88D0-F40EAE501B4B}" srcId="{0EF78D71-5C14-4CB9-8FAF-59443AFE0C1D}" destId="{CCB5B785-2C36-4312-BF75-60D719BE498B}" srcOrd="1" destOrd="0" parTransId="{49F1C606-E20F-4A2C-90A6-43F60A723F5B}" sibTransId="{69A759A9-7A34-44B5-82CB-19CE0A4380DD}"/>
    <dgm:cxn modelId="{28F9C5F5-3285-44DD-B967-4300536C6897}" type="presOf" srcId="{ECCDF418-860D-4BA6-AC10-7FD2AC95812D}" destId="{BE9446B7-7C54-4321-B4F2-05E4B58E745D}" srcOrd="0" destOrd="0" presId="urn:microsoft.com/office/officeart/2005/8/layout/chevron2"/>
    <dgm:cxn modelId="{1F15D959-1771-411F-B9D9-365390DE8A8C}" type="presParOf" srcId="{A4BF09F8-E8B4-4288-BBC0-34F21DC4C778}" destId="{22B83590-E0AE-454A-BD5A-ADDF6234C0C2}" srcOrd="0" destOrd="0" presId="urn:microsoft.com/office/officeart/2005/8/layout/chevron2"/>
    <dgm:cxn modelId="{A6B40F7D-74DD-4A37-B1A6-4F3C42172954}" type="presParOf" srcId="{22B83590-E0AE-454A-BD5A-ADDF6234C0C2}" destId="{1BC2508A-ADF2-415A-8624-5EEDDF2EB13A}" srcOrd="0" destOrd="0" presId="urn:microsoft.com/office/officeart/2005/8/layout/chevron2"/>
    <dgm:cxn modelId="{40BCE0F7-7515-4CA1-8FC9-98BCEF4DCFF6}" type="presParOf" srcId="{22B83590-E0AE-454A-BD5A-ADDF6234C0C2}" destId="{E55E6F78-48CE-449B-9E74-E4ADF74192F9}" srcOrd="1" destOrd="0" presId="urn:microsoft.com/office/officeart/2005/8/layout/chevron2"/>
    <dgm:cxn modelId="{A34CB38D-4A8F-4C2D-86C0-B9C02BD78779}" type="presParOf" srcId="{A4BF09F8-E8B4-4288-BBC0-34F21DC4C778}" destId="{5EC82728-EE27-495E-9C5C-58B4C835F76E}" srcOrd="1" destOrd="0" presId="urn:microsoft.com/office/officeart/2005/8/layout/chevron2"/>
    <dgm:cxn modelId="{D24FFC32-3857-4110-BC2D-AF508C973390}" type="presParOf" srcId="{A4BF09F8-E8B4-4288-BBC0-34F21DC4C778}" destId="{9EAFBE6E-2871-4B32-909A-8F1DAD795B19}" srcOrd="2" destOrd="0" presId="urn:microsoft.com/office/officeart/2005/8/layout/chevron2"/>
    <dgm:cxn modelId="{8A665DC1-56F5-4D6B-A9D4-056955D3A56C}" type="presParOf" srcId="{9EAFBE6E-2871-4B32-909A-8F1DAD795B19}" destId="{7BB73BE0-312F-485B-86A5-ECF068A1E4D1}" srcOrd="0" destOrd="0" presId="urn:microsoft.com/office/officeart/2005/8/layout/chevron2"/>
    <dgm:cxn modelId="{2A39E736-D2E6-41D5-9D89-BA32770D8CF5}" type="presParOf" srcId="{9EAFBE6E-2871-4B32-909A-8F1DAD795B19}" destId="{77B6974E-0D3B-4DD5-BAF0-1DA8F4E1FBC7}" srcOrd="1" destOrd="0" presId="urn:microsoft.com/office/officeart/2005/8/layout/chevron2"/>
    <dgm:cxn modelId="{6BB3A380-F3D0-4D25-9D10-50DBDCD473B7}" type="presParOf" srcId="{A4BF09F8-E8B4-4288-BBC0-34F21DC4C778}" destId="{78A70BD8-F666-415E-B078-B0504569ABD0}" srcOrd="3" destOrd="0" presId="urn:microsoft.com/office/officeart/2005/8/layout/chevron2"/>
    <dgm:cxn modelId="{B39C23D2-C24B-4E15-AA0E-50BBC7B3546F}" type="presParOf" srcId="{A4BF09F8-E8B4-4288-BBC0-34F21DC4C778}" destId="{A62E189F-DC4D-4FA3-B2AF-D6D2721B4CC7}" srcOrd="4" destOrd="0" presId="urn:microsoft.com/office/officeart/2005/8/layout/chevron2"/>
    <dgm:cxn modelId="{A2368730-E2E4-46CF-8E48-C6AD22BAB6A5}" type="presParOf" srcId="{A62E189F-DC4D-4FA3-B2AF-D6D2721B4CC7}" destId="{891E5677-FBB3-454D-912D-31415016A9AB}" srcOrd="0" destOrd="0" presId="urn:microsoft.com/office/officeart/2005/8/layout/chevron2"/>
    <dgm:cxn modelId="{22D6A6C1-1516-4998-B27B-EE09A80CE8B0}" type="presParOf" srcId="{A62E189F-DC4D-4FA3-B2AF-D6D2721B4CC7}" destId="{392BBE49-D0F6-42AC-BB7F-8F5133A5977E}" srcOrd="1" destOrd="0" presId="urn:microsoft.com/office/officeart/2005/8/layout/chevron2"/>
    <dgm:cxn modelId="{FDCBEB5F-603D-49F0-85F6-721ABADF1A9E}" type="presParOf" srcId="{A4BF09F8-E8B4-4288-BBC0-34F21DC4C778}" destId="{06222786-4288-4FEA-A3DF-3FA8438CF3E9}" srcOrd="5" destOrd="0" presId="urn:microsoft.com/office/officeart/2005/8/layout/chevron2"/>
    <dgm:cxn modelId="{14D71D0A-7783-4E52-BA11-308904504890}" type="presParOf" srcId="{A4BF09F8-E8B4-4288-BBC0-34F21DC4C778}" destId="{3DCDC97F-5354-4E54-A0B1-7E618EF2D884}" srcOrd="6" destOrd="0" presId="urn:microsoft.com/office/officeart/2005/8/layout/chevron2"/>
    <dgm:cxn modelId="{502B375C-5BEA-48CC-AF59-D4FB7DCEFC6E}" type="presParOf" srcId="{3DCDC97F-5354-4E54-A0B1-7E618EF2D884}" destId="{4A51C4CC-6DD3-494A-81CD-76CEBEFDFCA5}" srcOrd="0" destOrd="0" presId="urn:microsoft.com/office/officeart/2005/8/layout/chevron2"/>
    <dgm:cxn modelId="{FB9C9B0B-1EF3-48DC-865C-05DE141F28BC}" type="presParOf" srcId="{3DCDC97F-5354-4E54-A0B1-7E618EF2D884}" destId="{A89C7AF6-4AE4-45D1-A336-B6E6173AD72C}" srcOrd="1" destOrd="0" presId="urn:microsoft.com/office/officeart/2005/8/layout/chevron2"/>
    <dgm:cxn modelId="{DF0B3B03-20B2-48B1-B0B9-8304BA09AF1B}" type="presParOf" srcId="{A4BF09F8-E8B4-4288-BBC0-34F21DC4C778}" destId="{D7A049DE-25EE-4B3D-AF01-D5134445E0AE}" srcOrd="7" destOrd="0" presId="urn:microsoft.com/office/officeart/2005/8/layout/chevron2"/>
    <dgm:cxn modelId="{A2D7FF53-C6C6-40C3-8D94-EA3239E3E663}" type="presParOf" srcId="{A4BF09F8-E8B4-4288-BBC0-34F21DC4C778}" destId="{25B8F1ED-65B4-43C8-9D05-440E44631007}" srcOrd="8" destOrd="0" presId="urn:microsoft.com/office/officeart/2005/8/layout/chevron2"/>
    <dgm:cxn modelId="{04C54AD6-A74E-41E6-999A-59B2910CA981}" type="presParOf" srcId="{25B8F1ED-65B4-43C8-9D05-440E44631007}" destId="{21020D61-CAFB-4AF9-B426-FA7EF0BF139D}" srcOrd="0" destOrd="0" presId="urn:microsoft.com/office/officeart/2005/8/layout/chevron2"/>
    <dgm:cxn modelId="{733258DE-150C-49E2-8CE1-ADF8C3B53F29}" type="presParOf" srcId="{25B8F1ED-65B4-43C8-9D05-440E44631007}" destId="{BE9446B7-7C54-4321-B4F2-05E4B58E745D}" srcOrd="1" destOrd="0" presId="urn:microsoft.com/office/officeart/2005/8/layout/chevron2"/>
    <dgm:cxn modelId="{8F53DC11-E812-462F-B8DF-460A4B3423DB}" type="presParOf" srcId="{A4BF09F8-E8B4-4288-BBC0-34F21DC4C778}" destId="{4934E94E-044C-4DD1-AA5D-6E313C122AE3}" srcOrd="9" destOrd="0" presId="urn:microsoft.com/office/officeart/2005/8/layout/chevron2"/>
    <dgm:cxn modelId="{6B35125E-9E85-470F-9BB1-BBF1E8517D7E}" type="presParOf" srcId="{A4BF09F8-E8B4-4288-BBC0-34F21DC4C778}" destId="{B6F4CFC0-0A2D-46D2-87EA-F61F027FA47C}" srcOrd="10" destOrd="0" presId="urn:microsoft.com/office/officeart/2005/8/layout/chevron2"/>
    <dgm:cxn modelId="{8F55CF79-75E5-479C-8EBA-244360AFDD46}" type="presParOf" srcId="{B6F4CFC0-0A2D-46D2-87EA-F61F027FA47C}" destId="{81F7B6C5-A79A-4772-BA7B-1548163D4D08}" srcOrd="0" destOrd="0" presId="urn:microsoft.com/office/officeart/2005/8/layout/chevron2"/>
    <dgm:cxn modelId="{A52CF03A-9BC6-4D08-B5AC-4F5AABC1A20C}" type="presParOf" srcId="{B6F4CFC0-0A2D-46D2-87EA-F61F027FA47C}" destId="{CDC078A8-83A0-43CB-B47B-51657F4FC0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511717-5CCB-4630-BB53-4A58583D9C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7811EF9-153B-4446-87E8-496F4DFE941E}">
      <dgm:prSet phldrT="[Text]"/>
      <dgm:spPr>
        <a:solidFill>
          <a:srgbClr val="1F355E"/>
        </a:solidFill>
        <a:ln>
          <a:noFill/>
        </a:ln>
      </dgm:spPr>
      <dgm:t>
        <a:bodyPr/>
        <a:lstStyle/>
        <a:p>
          <a:r>
            <a:rPr lang="en-GB">
              <a:solidFill>
                <a:schemeClr val="bg1"/>
              </a:solidFill>
            </a:rPr>
            <a:t>Things to remember on Interview day</a:t>
          </a:r>
          <a:endParaRPr lang="en-IE" dirty="0">
            <a:solidFill>
              <a:schemeClr val="bg1"/>
            </a:solidFill>
          </a:endParaRPr>
        </a:p>
      </dgm:t>
    </dgm:pt>
    <dgm:pt modelId="{AF13B585-7D6B-49DC-845F-20BBFC932301}" type="parTrans" cxnId="{3F3980F1-CB4C-4E75-AAC7-7B538A7B5F13}">
      <dgm:prSet/>
      <dgm:spPr/>
      <dgm:t>
        <a:bodyPr/>
        <a:lstStyle/>
        <a:p>
          <a:endParaRPr lang="en-IE"/>
        </a:p>
      </dgm:t>
    </dgm:pt>
    <dgm:pt modelId="{ECD45073-69E2-4F28-8AA5-D5D66BD5C0FD}" type="sibTrans" cxnId="{3F3980F1-CB4C-4E75-AAC7-7B538A7B5F13}">
      <dgm:prSet/>
      <dgm:spPr/>
      <dgm:t>
        <a:bodyPr/>
        <a:lstStyle/>
        <a:p>
          <a:endParaRPr lang="en-IE"/>
        </a:p>
      </dgm:t>
    </dgm:pt>
    <dgm:pt modelId="{3FBF32E4-F806-4D3C-9318-803D8C893367}">
      <dgm:prSet/>
      <dgm:spPr>
        <a:ln>
          <a:solidFill>
            <a:srgbClr val="00A6D9"/>
          </a:solidFill>
        </a:ln>
      </dgm:spPr>
      <dgm:t>
        <a:bodyPr/>
        <a:lstStyle/>
        <a:p>
          <a:r>
            <a:rPr lang="en-IE" dirty="0">
              <a:solidFill>
                <a:schemeClr val="tx1">
                  <a:lumMod val="50000"/>
                  <a:lumOff val="50000"/>
                </a:schemeClr>
              </a:solidFill>
            </a:rPr>
            <a:t>Have researched the company</a:t>
          </a:r>
        </a:p>
      </dgm:t>
    </dgm:pt>
    <dgm:pt modelId="{03F2C95F-2D60-493C-A678-434A0A2920F8}" type="parTrans" cxnId="{88B8027F-CC0F-48C3-835A-4873B5422043}">
      <dgm:prSet/>
      <dgm:spPr/>
      <dgm:t>
        <a:bodyPr/>
        <a:lstStyle/>
        <a:p>
          <a:endParaRPr lang="en-IE"/>
        </a:p>
      </dgm:t>
    </dgm:pt>
    <dgm:pt modelId="{1DB514F1-F31B-4EEB-84F0-70A66300B7BD}" type="sibTrans" cxnId="{88B8027F-CC0F-48C3-835A-4873B5422043}">
      <dgm:prSet/>
      <dgm:spPr/>
      <dgm:t>
        <a:bodyPr/>
        <a:lstStyle/>
        <a:p>
          <a:endParaRPr lang="en-IE"/>
        </a:p>
      </dgm:t>
    </dgm:pt>
    <dgm:pt modelId="{B8105DA8-5456-429F-A7C1-91D98D71FB24}">
      <dgm:prSet/>
      <dgm:spPr>
        <a:ln>
          <a:solidFill>
            <a:srgbClr val="00A6D9"/>
          </a:solidFill>
        </a:ln>
      </dgm:spPr>
      <dgm:t>
        <a:bodyPr/>
        <a:lstStyle/>
        <a:p>
          <a:r>
            <a:rPr lang="en-IE" dirty="0">
              <a:solidFill>
                <a:schemeClr val="tx1">
                  <a:lumMod val="50000"/>
                  <a:lumOff val="50000"/>
                </a:schemeClr>
              </a:solidFill>
            </a:rPr>
            <a:t>Have researched the role </a:t>
          </a:r>
        </a:p>
      </dgm:t>
    </dgm:pt>
    <dgm:pt modelId="{E2A0FD38-F2D0-44E7-9C9F-73623548FA5A}" type="parTrans" cxnId="{E92C5566-0125-4B69-94E8-E22B4B8F98E3}">
      <dgm:prSet/>
      <dgm:spPr/>
      <dgm:t>
        <a:bodyPr/>
        <a:lstStyle/>
        <a:p>
          <a:endParaRPr lang="en-IE"/>
        </a:p>
      </dgm:t>
    </dgm:pt>
    <dgm:pt modelId="{4086B649-FC17-4232-9EE9-F58E09A59E61}" type="sibTrans" cxnId="{E92C5566-0125-4B69-94E8-E22B4B8F98E3}">
      <dgm:prSet/>
      <dgm:spPr/>
      <dgm:t>
        <a:bodyPr/>
        <a:lstStyle/>
        <a:p>
          <a:endParaRPr lang="en-IE"/>
        </a:p>
      </dgm:t>
    </dgm:pt>
    <dgm:pt modelId="{333E6369-970A-4E73-873D-83529A3CE93F}">
      <dgm:prSet/>
      <dgm:spPr>
        <a:ln>
          <a:solidFill>
            <a:srgbClr val="00A6D9"/>
          </a:solidFill>
        </a:ln>
      </dgm:spPr>
      <dgm:t>
        <a:bodyPr/>
        <a:lstStyle/>
        <a:p>
          <a:r>
            <a:rPr lang="en-IE" dirty="0">
              <a:solidFill>
                <a:schemeClr val="tx1">
                  <a:lumMod val="50000"/>
                  <a:lumOff val="50000"/>
                </a:schemeClr>
              </a:solidFill>
            </a:rPr>
            <a:t>Have researched the interviewers</a:t>
          </a:r>
        </a:p>
      </dgm:t>
    </dgm:pt>
    <dgm:pt modelId="{33F0F727-F312-4BE6-8E9A-B0FDF441D7A5}" type="parTrans" cxnId="{8B1668F1-B29E-49C6-9188-7DB9C2D5F5BC}">
      <dgm:prSet/>
      <dgm:spPr/>
      <dgm:t>
        <a:bodyPr/>
        <a:lstStyle/>
        <a:p>
          <a:endParaRPr lang="en-IE"/>
        </a:p>
      </dgm:t>
    </dgm:pt>
    <dgm:pt modelId="{C46200AA-F044-4586-960D-156EE1E5E5A2}" type="sibTrans" cxnId="{8B1668F1-B29E-49C6-9188-7DB9C2D5F5BC}">
      <dgm:prSet/>
      <dgm:spPr/>
      <dgm:t>
        <a:bodyPr/>
        <a:lstStyle/>
        <a:p>
          <a:endParaRPr lang="en-IE"/>
        </a:p>
      </dgm:t>
    </dgm:pt>
    <dgm:pt modelId="{D379DE42-FC43-4072-B194-9B4E7189C28E}">
      <dgm:prSet/>
      <dgm:spPr>
        <a:solidFill>
          <a:srgbClr val="1F355E"/>
        </a:solidFill>
        <a:ln>
          <a:noFill/>
        </a:ln>
      </dgm:spPr>
      <dgm:t>
        <a:bodyPr/>
        <a:lstStyle/>
        <a:p>
          <a:r>
            <a:rPr lang="en-IE" dirty="0">
              <a:solidFill>
                <a:schemeClr val="bg1"/>
              </a:solidFill>
            </a:rPr>
            <a:t>Bring any related documentation </a:t>
          </a:r>
        </a:p>
      </dgm:t>
    </dgm:pt>
    <dgm:pt modelId="{ED82B6F2-414E-4D22-9797-83EB718E0032}" type="parTrans" cxnId="{0F057CE1-35F0-4114-9EE9-7E24A8B64C22}">
      <dgm:prSet/>
      <dgm:spPr/>
      <dgm:t>
        <a:bodyPr/>
        <a:lstStyle/>
        <a:p>
          <a:endParaRPr lang="en-IE"/>
        </a:p>
      </dgm:t>
    </dgm:pt>
    <dgm:pt modelId="{7DEBDBDD-5F83-4105-858C-CD7BC6C17F0F}" type="sibTrans" cxnId="{0F057CE1-35F0-4114-9EE9-7E24A8B64C22}">
      <dgm:prSet/>
      <dgm:spPr/>
      <dgm:t>
        <a:bodyPr/>
        <a:lstStyle/>
        <a:p>
          <a:endParaRPr lang="en-IE"/>
        </a:p>
      </dgm:t>
    </dgm:pt>
    <dgm:pt modelId="{74C3452C-3C44-4D86-BDCB-5D2E3779D0F0}">
      <dgm:prSet/>
      <dgm:spPr>
        <a:solidFill>
          <a:srgbClr val="1F355E"/>
        </a:solidFill>
        <a:ln>
          <a:noFill/>
        </a:ln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Prepare sample questions that you want to ask</a:t>
          </a:r>
          <a:endParaRPr lang="en-IE" dirty="0">
            <a:solidFill>
              <a:schemeClr val="bg1"/>
            </a:solidFill>
          </a:endParaRPr>
        </a:p>
      </dgm:t>
    </dgm:pt>
    <dgm:pt modelId="{A5868737-EB08-446C-8985-DCA6C3B8A841}" type="parTrans" cxnId="{385E1A49-1CDD-4D0C-91C6-4051440B1413}">
      <dgm:prSet/>
      <dgm:spPr/>
      <dgm:t>
        <a:bodyPr/>
        <a:lstStyle/>
        <a:p>
          <a:endParaRPr lang="en-IE"/>
        </a:p>
      </dgm:t>
    </dgm:pt>
    <dgm:pt modelId="{112CC192-EC80-4B15-B2B0-E399F9E19442}" type="sibTrans" cxnId="{385E1A49-1CDD-4D0C-91C6-4051440B1413}">
      <dgm:prSet/>
      <dgm:spPr/>
      <dgm:t>
        <a:bodyPr/>
        <a:lstStyle/>
        <a:p>
          <a:endParaRPr lang="en-IE"/>
        </a:p>
      </dgm:t>
    </dgm:pt>
    <dgm:pt modelId="{F8639292-D213-4792-9D26-122E600EF108}">
      <dgm:prSet/>
      <dgm:spPr>
        <a:solidFill>
          <a:srgbClr val="1F355E"/>
        </a:solidFill>
        <a:ln>
          <a:noFill/>
        </a:ln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Make sure you have the exact location/travel time/virtual set up </a:t>
          </a:r>
          <a:endParaRPr lang="en-IE" dirty="0">
            <a:solidFill>
              <a:schemeClr val="bg1"/>
            </a:solidFill>
          </a:endParaRPr>
        </a:p>
      </dgm:t>
    </dgm:pt>
    <dgm:pt modelId="{EB7EA47E-B3DE-41C8-9E46-1F70B1EADB95}" type="parTrans" cxnId="{A86F82B1-C305-4B46-925F-6A0B1F1E9349}">
      <dgm:prSet/>
      <dgm:spPr/>
      <dgm:t>
        <a:bodyPr/>
        <a:lstStyle/>
        <a:p>
          <a:endParaRPr lang="en-IE"/>
        </a:p>
      </dgm:t>
    </dgm:pt>
    <dgm:pt modelId="{82198C3B-3EA2-4E04-8E03-6958A3DA0CC9}" type="sibTrans" cxnId="{A86F82B1-C305-4B46-925F-6A0B1F1E9349}">
      <dgm:prSet/>
      <dgm:spPr/>
      <dgm:t>
        <a:bodyPr/>
        <a:lstStyle/>
        <a:p>
          <a:endParaRPr lang="en-IE"/>
        </a:p>
      </dgm:t>
    </dgm:pt>
    <dgm:pt modelId="{BD57AB44-0CFC-4389-A30B-6F16A3BBFAFC}" type="pres">
      <dgm:prSet presAssocID="{C4511717-5CCB-4630-BB53-4A58583D9CFA}" presName="linear" presStyleCnt="0">
        <dgm:presLayoutVars>
          <dgm:dir/>
          <dgm:animLvl val="lvl"/>
          <dgm:resizeHandles val="exact"/>
        </dgm:presLayoutVars>
      </dgm:prSet>
      <dgm:spPr/>
    </dgm:pt>
    <dgm:pt modelId="{1E41453E-44E1-447A-AE03-5E345EA1A25E}" type="pres">
      <dgm:prSet presAssocID="{67811EF9-153B-4446-87E8-496F4DFE941E}" presName="parentLin" presStyleCnt="0"/>
      <dgm:spPr/>
    </dgm:pt>
    <dgm:pt modelId="{6360CB75-F758-4CA3-B1BE-4DBCE7A703B9}" type="pres">
      <dgm:prSet presAssocID="{67811EF9-153B-4446-87E8-496F4DFE941E}" presName="parentLeftMargin" presStyleLbl="node1" presStyleIdx="0" presStyleCnt="4"/>
      <dgm:spPr/>
    </dgm:pt>
    <dgm:pt modelId="{90881D1A-65C5-4227-BFDF-DC8F6600DDEA}" type="pres">
      <dgm:prSet presAssocID="{67811EF9-153B-4446-87E8-496F4DFE941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285A014-4BBB-475A-92AB-5540CA13B18C}" type="pres">
      <dgm:prSet presAssocID="{67811EF9-153B-4446-87E8-496F4DFE941E}" presName="negativeSpace" presStyleCnt="0"/>
      <dgm:spPr/>
    </dgm:pt>
    <dgm:pt modelId="{DD26D28D-44A3-4211-88DD-A69A806118EB}" type="pres">
      <dgm:prSet presAssocID="{67811EF9-153B-4446-87E8-496F4DFE941E}" presName="childText" presStyleLbl="conFgAcc1" presStyleIdx="0" presStyleCnt="4">
        <dgm:presLayoutVars>
          <dgm:bulletEnabled val="1"/>
        </dgm:presLayoutVars>
      </dgm:prSet>
      <dgm:spPr/>
    </dgm:pt>
    <dgm:pt modelId="{170DD67E-922D-48A1-8993-43C1B380A7A4}" type="pres">
      <dgm:prSet presAssocID="{ECD45073-69E2-4F28-8AA5-D5D66BD5C0FD}" presName="spaceBetweenRectangles" presStyleCnt="0"/>
      <dgm:spPr/>
    </dgm:pt>
    <dgm:pt modelId="{7D0632D2-48AF-48CE-A0C9-448539FF650D}" type="pres">
      <dgm:prSet presAssocID="{D379DE42-FC43-4072-B194-9B4E7189C28E}" presName="parentLin" presStyleCnt="0"/>
      <dgm:spPr/>
    </dgm:pt>
    <dgm:pt modelId="{1E220121-829D-422F-B3E9-1EDCDA214654}" type="pres">
      <dgm:prSet presAssocID="{D379DE42-FC43-4072-B194-9B4E7189C28E}" presName="parentLeftMargin" presStyleLbl="node1" presStyleIdx="0" presStyleCnt="4"/>
      <dgm:spPr/>
    </dgm:pt>
    <dgm:pt modelId="{628F5253-21A1-4B23-80B7-99C93113A435}" type="pres">
      <dgm:prSet presAssocID="{D379DE42-FC43-4072-B194-9B4E7189C2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5961889-D67C-468F-B58B-B12F31A0A612}" type="pres">
      <dgm:prSet presAssocID="{D379DE42-FC43-4072-B194-9B4E7189C28E}" presName="negativeSpace" presStyleCnt="0"/>
      <dgm:spPr/>
    </dgm:pt>
    <dgm:pt modelId="{E8A7C6CC-577C-4580-9B48-5DF5CC1F48AF}" type="pres">
      <dgm:prSet presAssocID="{D379DE42-FC43-4072-B194-9B4E7189C28E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00A6D9"/>
          </a:solidFill>
        </a:ln>
      </dgm:spPr>
    </dgm:pt>
    <dgm:pt modelId="{D2F998C5-AD8D-4EF2-A2C1-7C192A20CD1E}" type="pres">
      <dgm:prSet presAssocID="{7DEBDBDD-5F83-4105-858C-CD7BC6C17F0F}" presName="spaceBetweenRectangles" presStyleCnt="0"/>
      <dgm:spPr/>
    </dgm:pt>
    <dgm:pt modelId="{64DF1E68-65DB-43AA-8B52-F186A78149CA}" type="pres">
      <dgm:prSet presAssocID="{74C3452C-3C44-4D86-BDCB-5D2E3779D0F0}" presName="parentLin" presStyleCnt="0"/>
      <dgm:spPr/>
    </dgm:pt>
    <dgm:pt modelId="{5AB2EB0C-B9CE-4BD5-BECC-CE8C4CFEBF39}" type="pres">
      <dgm:prSet presAssocID="{74C3452C-3C44-4D86-BDCB-5D2E3779D0F0}" presName="parentLeftMargin" presStyleLbl="node1" presStyleIdx="1" presStyleCnt="4"/>
      <dgm:spPr/>
    </dgm:pt>
    <dgm:pt modelId="{ACE63415-98D1-4EB5-939B-67B152970F25}" type="pres">
      <dgm:prSet presAssocID="{74C3452C-3C44-4D86-BDCB-5D2E3779D0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379CAB5-73B5-4BC2-9E92-64D269F2495C}" type="pres">
      <dgm:prSet presAssocID="{74C3452C-3C44-4D86-BDCB-5D2E3779D0F0}" presName="negativeSpace" presStyleCnt="0"/>
      <dgm:spPr/>
    </dgm:pt>
    <dgm:pt modelId="{6F7E6700-8AE6-44B9-8A28-9755D90DA5EF}" type="pres">
      <dgm:prSet presAssocID="{74C3452C-3C44-4D86-BDCB-5D2E3779D0F0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00A6D9"/>
          </a:solidFill>
        </a:ln>
      </dgm:spPr>
    </dgm:pt>
    <dgm:pt modelId="{13C7ED4A-4EA9-4541-AB50-B6DC22B895EC}" type="pres">
      <dgm:prSet presAssocID="{112CC192-EC80-4B15-B2B0-E399F9E19442}" presName="spaceBetweenRectangles" presStyleCnt="0"/>
      <dgm:spPr/>
    </dgm:pt>
    <dgm:pt modelId="{C7FC9DAC-4DDE-4C90-9C6F-EC58543419FB}" type="pres">
      <dgm:prSet presAssocID="{F8639292-D213-4792-9D26-122E600EF108}" presName="parentLin" presStyleCnt="0"/>
      <dgm:spPr/>
    </dgm:pt>
    <dgm:pt modelId="{57AE88CE-969D-4679-B28F-995441C81AE2}" type="pres">
      <dgm:prSet presAssocID="{F8639292-D213-4792-9D26-122E600EF108}" presName="parentLeftMargin" presStyleLbl="node1" presStyleIdx="2" presStyleCnt="4"/>
      <dgm:spPr/>
    </dgm:pt>
    <dgm:pt modelId="{247EE50D-1482-44E8-815B-D92FA75A1474}" type="pres">
      <dgm:prSet presAssocID="{F8639292-D213-4792-9D26-122E600EF10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6384174-529A-460B-93BA-6D46BF53C857}" type="pres">
      <dgm:prSet presAssocID="{F8639292-D213-4792-9D26-122E600EF108}" presName="negativeSpace" presStyleCnt="0"/>
      <dgm:spPr/>
    </dgm:pt>
    <dgm:pt modelId="{2E1F5315-B161-41F0-9B07-7A28D27722AA}" type="pres">
      <dgm:prSet presAssocID="{F8639292-D213-4792-9D26-122E600EF108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00A6D9"/>
          </a:solidFill>
        </a:ln>
      </dgm:spPr>
    </dgm:pt>
  </dgm:ptLst>
  <dgm:cxnLst>
    <dgm:cxn modelId="{E43C0204-C44A-4ABD-8A85-C40E7B93AC69}" type="presOf" srcId="{74C3452C-3C44-4D86-BDCB-5D2E3779D0F0}" destId="{ACE63415-98D1-4EB5-939B-67B152970F25}" srcOrd="1" destOrd="0" presId="urn:microsoft.com/office/officeart/2005/8/layout/list1"/>
    <dgm:cxn modelId="{FC6DE015-2D77-4E55-9D2D-8AA868A64677}" type="presOf" srcId="{67811EF9-153B-4446-87E8-496F4DFE941E}" destId="{6360CB75-F758-4CA3-B1BE-4DBCE7A703B9}" srcOrd="0" destOrd="0" presId="urn:microsoft.com/office/officeart/2005/8/layout/list1"/>
    <dgm:cxn modelId="{C4A7D619-21AC-405A-9AF2-F8A308A24B83}" type="presOf" srcId="{333E6369-970A-4E73-873D-83529A3CE93F}" destId="{DD26D28D-44A3-4211-88DD-A69A806118EB}" srcOrd="0" destOrd="2" presId="urn:microsoft.com/office/officeart/2005/8/layout/list1"/>
    <dgm:cxn modelId="{4619831F-D6FF-4D50-9B37-7C8A19087730}" type="presOf" srcId="{C4511717-5CCB-4630-BB53-4A58583D9CFA}" destId="{BD57AB44-0CFC-4389-A30B-6F16A3BBFAFC}" srcOrd="0" destOrd="0" presId="urn:microsoft.com/office/officeart/2005/8/layout/list1"/>
    <dgm:cxn modelId="{07E75F5C-4DAD-42CA-9023-C0A34108168F}" type="presOf" srcId="{D379DE42-FC43-4072-B194-9B4E7189C28E}" destId="{1E220121-829D-422F-B3E9-1EDCDA214654}" srcOrd="0" destOrd="0" presId="urn:microsoft.com/office/officeart/2005/8/layout/list1"/>
    <dgm:cxn modelId="{E92C5566-0125-4B69-94E8-E22B4B8F98E3}" srcId="{67811EF9-153B-4446-87E8-496F4DFE941E}" destId="{B8105DA8-5456-429F-A7C1-91D98D71FB24}" srcOrd="1" destOrd="0" parTransId="{E2A0FD38-F2D0-44E7-9C9F-73623548FA5A}" sibTransId="{4086B649-FC17-4232-9EE9-F58E09A59E61}"/>
    <dgm:cxn modelId="{385E1A49-1CDD-4D0C-91C6-4051440B1413}" srcId="{C4511717-5CCB-4630-BB53-4A58583D9CFA}" destId="{74C3452C-3C44-4D86-BDCB-5D2E3779D0F0}" srcOrd="2" destOrd="0" parTransId="{A5868737-EB08-446C-8985-DCA6C3B8A841}" sibTransId="{112CC192-EC80-4B15-B2B0-E399F9E19442}"/>
    <dgm:cxn modelId="{1B6A8877-F81B-4FD7-B07F-5EEBF4324AAC}" type="presOf" srcId="{3FBF32E4-F806-4D3C-9318-803D8C893367}" destId="{DD26D28D-44A3-4211-88DD-A69A806118EB}" srcOrd="0" destOrd="0" presId="urn:microsoft.com/office/officeart/2005/8/layout/list1"/>
    <dgm:cxn modelId="{88B8027F-CC0F-48C3-835A-4873B5422043}" srcId="{67811EF9-153B-4446-87E8-496F4DFE941E}" destId="{3FBF32E4-F806-4D3C-9318-803D8C893367}" srcOrd="0" destOrd="0" parTransId="{03F2C95F-2D60-493C-A678-434A0A2920F8}" sibTransId="{1DB514F1-F31B-4EEB-84F0-70A66300B7BD}"/>
    <dgm:cxn modelId="{44DB739F-23F8-4C5A-9743-0834925685B5}" type="presOf" srcId="{F8639292-D213-4792-9D26-122E600EF108}" destId="{57AE88CE-969D-4679-B28F-995441C81AE2}" srcOrd="0" destOrd="0" presId="urn:microsoft.com/office/officeart/2005/8/layout/list1"/>
    <dgm:cxn modelId="{ABB8B59F-AC70-4964-A67D-EAF24D53EC6C}" type="presOf" srcId="{74C3452C-3C44-4D86-BDCB-5D2E3779D0F0}" destId="{5AB2EB0C-B9CE-4BD5-BECC-CE8C4CFEBF39}" srcOrd="0" destOrd="0" presId="urn:microsoft.com/office/officeart/2005/8/layout/list1"/>
    <dgm:cxn modelId="{A86F82B1-C305-4B46-925F-6A0B1F1E9349}" srcId="{C4511717-5CCB-4630-BB53-4A58583D9CFA}" destId="{F8639292-D213-4792-9D26-122E600EF108}" srcOrd="3" destOrd="0" parTransId="{EB7EA47E-B3DE-41C8-9E46-1F70B1EADB95}" sibTransId="{82198C3B-3EA2-4E04-8E03-6958A3DA0CC9}"/>
    <dgm:cxn modelId="{6C8951BE-221F-4A9E-B180-26F9C708422C}" type="presOf" srcId="{D379DE42-FC43-4072-B194-9B4E7189C28E}" destId="{628F5253-21A1-4B23-80B7-99C93113A435}" srcOrd="1" destOrd="0" presId="urn:microsoft.com/office/officeart/2005/8/layout/list1"/>
    <dgm:cxn modelId="{A920D3D1-4A1A-4B74-84EC-AAFBCF7D68E9}" type="presOf" srcId="{F8639292-D213-4792-9D26-122E600EF108}" destId="{247EE50D-1482-44E8-815B-D92FA75A1474}" srcOrd="1" destOrd="0" presId="urn:microsoft.com/office/officeart/2005/8/layout/list1"/>
    <dgm:cxn modelId="{397762D6-2FF0-4268-8BE8-64F1B9337FE8}" type="presOf" srcId="{67811EF9-153B-4446-87E8-496F4DFE941E}" destId="{90881D1A-65C5-4227-BFDF-DC8F6600DDEA}" srcOrd="1" destOrd="0" presId="urn:microsoft.com/office/officeart/2005/8/layout/list1"/>
    <dgm:cxn modelId="{0F057CE1-35F0-4114-9EE9-7E24A8B64C22}" srcId="{C4511717-5CCB-4630-BB53-4A58583D9CFA}" destId="{D379DE42-FC43-4072-B194-9B4E7189C28E}" srcOrd="1" destOrd="0" parTransId="{ED82B6F2-414E-4D22-9797-83EB718E0032}" sibTransId="{7DEBDBDD-5F83-4105-858C-CD7BC6C17F0F}"/>
    <dgm:cxn modelId="{8B1668F1-B29E-49C6-9188-7DB9C2D5F5BC}" srcId="{67811EF9-153B-4446-87E8-496F4DFE941E}" destId="{333E6369-970A-4E73-873D-83529A3CE93F}" srcOrd="2" destOrd="0" parTransId="{33F0F727-F312-4BE6-8E9A-B0FDF441D7A5}" sibTransId="{C46200AA-F044-4586-960D-156EE1E5E5A2}"/>
    <dgm:cxn modelId="{3F3980F1-CB4C-4E75-AAC7-7B538A7B5F13}" srcId="{C4511717-5CCB-4630-BB53-4A58583D9CFA}" destId="{67811EF9-153B-4446-87E8-496F4DFE941E}" srcOrd="0" destOrd="0" parTransId="{AF13B585-7D6B-49DC-845F-20BBFC932301}" sibTransId="{ECD45073-69E2-4F28-8AA5-D5D66BD5C0FD}"/>
    <dgm:cxn modelId="{2BC356FF-0B23-423E-8C4C-802F9D128C8A}" type="presOf" srcId="{B8105DA8-5456-429F-A7C1-91D98D71FB24}" destId="{DD26D28D-44A3-4211-88DD-A69A806118EB}" srcOrd="0" destOrd="1" presId="urn:microsoft.com/office/officeart/2005/8/layout/list1"/>
    <dgm:cxn modelId="{4EC1C7A1-016E-4E5B-AFCA-2FB77C340D62}" type="presParOf" srcId="{BD57AB44-0CFC-4389-A30B-6F16A3BBFAFC}" destId="{1E41453E-44E1-447A-AE03-5E345EA1A25E}" srcOrd="0" destOrd="0" presId="urn:microsoft.com/office/officeart/2005/8/layout/list1"/>
    <dgm:cxn modelId="{18519F23-59F4-4161-99AA-14A6D90FE7E9}" type="presParOf" srcId="{1E41453E-44E1-447A-AE03-5E345EA1A25E}" destId="{6360CB75-F758-4CA3-B1BE-4DBCE7A703B9}" srcOrd="0" destOrd="0" presId="urn:microsoft.com/office/officeart/2005/8/layout/list1"/>
    <dgm:cxn modelId="{7FB8557D-66F6-42D7-A491-4D70A5350E03}" type="presParOf" srcId="{1E41453E-44E1-447A-AE03-5E345EA1A25E}" destId="{90881D1A-65C5-4227-BFDF-DC8F6600DDEA}" srcOrd="1" destOrd="0" presId="urn:microsoft.com/office/officeart/2005/8/layout/list1"/>
    <dgm:cxn modelId="{1368B6E7-A81D-439F-94B0-B529B9FF2FCC}" type="presParOf" srcId="{BD57AB44-0CFC-4389-A30B-6F16A3BBFAFC}" destId="{1285A014-4BBB-475A-92AB-5540CA13B18C}" srcOrd="1" destOrd="0" presId="urn:microsoft.com/office/officeart/2005/8/layout/list1"/>
    <dgm:cxn modelId="{75B358A9-3419-478D-B165-B6144C6B7BAF}" type="presParOf" srcId="{BD57AB44-0CFC-4389-A30B-6F16A3BBFAFC}" destId="{DD26D28D-44A3-4211-88DD-A69A806118EB}" srcOrd="2" destOrd="0" presId="urn:microsoft.com/office/officeart/2005/8/layout/list1"/>
    <dgm:cxn modelId="{475695DA-A237-413D-9807-0E3110296BF2}" type="presParOf" srcId="{BD57AB44-0CFC-4389-A30B-6F16A3BBFAFC}" destId="{170DD67E-922D-48A1-8993-43C1B380A7A4}" srcOrd="3" destOrd="0" presId="urn:microsoft.com/office/officeart/2005/8/layout/list1"/>
    <dgm:cxn modelId="{29F53AA2-B662-481E-90C7-E6EEEBBA9CE4}" type="presParOf" srcId="{BD57AB44-0CFC-4389-A30B-6F16A3BBFAFC}" destId="{7D0632D2-48AF-48CE-A0C9-448539FF650D}" srcOrd="4" destOrd="0" presId="urn:microsoft.com/office/officeart/2005/8/layout/list1"/>
    <dgm:cxn modelId="{02CDA84D-E8FA-4E2A-AB21-AE883981992B}" type="presParOf" srcId="{7D0632D2-48AF-48CE-A0C9-448539FF650D}" destId="{1E220121-829D-422F-B3E9-1EDCDA214654}" srcOrd="0" destOrd="0" presId="urn:microsoft.com/office/officeart/2005/8/layout/list1"/>
    <dgm:cxn modelId="{EB02DA99-F520-4497-ADE1-6118BB158E66}" type="presParOf" srcId="{7D0632D2-48AF-48CE-A0C9-448539FF650D}" destId="{628F5253-21A1-4B23-80B7-99C93113A435}" srcOrd="1" destOrd="0" presId="urn:microsoft.com/office/officeart/2005/8/layout/list1"/>
    <dgm:cxn modelId="{8564E427-13DD-4A76-AE32-8DB799F82CEE}" type="presParOf" srcId="{BD57AB44-0CFC-4389-A30B-6F16A3BBFAFC}" destId="{95961889-D67C-468F-B58B-B12F31A0A612}" srcOrd="5" destOrd="0" presId="urn:microsoft.com/office/officeart/2005/8/layout/list1"/>
    <dgm:cxn modelId="{34B6DA98-2AB3-4451-97D3-A73B51985D67}" type="presParOf" srcId="{BD57AB44-0CFC-4389-A30B-6F16A3BBFAFC}" destId="{E8A7C6CC-577C-4580-9B48-5DF5CC1F48AF}" srcOrd="6" destOrd="0" presId="urn:microsoft.com/office/officeart/2005/8/layout/list1"/>
    <dgm:cxn modelId="{E2A7AF8A-B9EF-4051-83CA-4B8F32E1CFBD}" type="presParOf" srcId="{BD57AB44-0CFC-4389-A30B-6F16A3BBFAFC}" destId="{D2F998C5-AD8D-4EF2-A2C1-7C192A20CD1E}" srcOrd="7" destOrd="0" presId="urn:microsoft.com/office/officeart/2005/8/layout/list1"/>
    <dgm:cxn modelId="{07B6E1BF-42FE-4944-A0A9-F6C6BCCFCC23}" type="presParOf" srcId="{BD57AB44-0CFC-4389-A30B-6F16A3BBFAFC}" destId="{64DF1E68-65DB-43AA-8B52-F186A78149CA}" srcOrd="8" destOrd="0" presId="urn:microsoft.com/office/officeart/2005/8/layout/list1"/>
    <dgm:cxn modelId="{016FCDC9-C1CA-41D3-A2D4-9A3CF7DDE8B9}" type="presParOf" srcId="{64DF1E68-65DB-43AA-8B52-F186A78149CA}" destId="{5AB2EB0C-B9CE-4BD5-BECC-CE8C4CFEBF39}" srcOrd="0" destOrd="0" presId="urn:microsoft.com/office/officeart/2005/8/layout/list1"/>
    <dgm:cxn modelId="{CF9DCF6C-548F-47E7-8221-DB157DE86847}" type="presParOf" srcId="{64DF1E68-65DB-43AA-8B52-F186A78149CA}" destId="{ACE63415-98D1-4EB5-939B-67B152970F25}" srcOrd="1" destOrd="0" presId="urn:microsoft.com/office/officeart/2005/8/layout/list1"/>
    <dgm:cxn modelId="{50B18995-ACA2-4F9A-BBED-19D3E75D658E}" type="presParOf" srcId="{BD57AB44-0CFC-4389-A30B-6F16A3BBFAFC}" destId="{1379CAB5-73B5-4BC2-9E92-64D269F2495C}" srcOrd="9" destOrd="0" presId="urn:microsoft.com/office/officeart/2005/8/layout/list1"/>
    <dgm:cxn modelId="{64198F27-1A1C-4226-9212-6D5078C7A1D3}" type="presParOf" srcId="{BD57AB44-0CFC-4389-A30B-6F16A3BBFAFC}" destId="{6F7E6700-8AE6-44B9-8A28-9755D90DA5EF}" srcOrd="10" destOrd="0" presId="urn:microsoft.com/office/officeart/2005/8/layout/list1"/>
    <dgm:cxn modelId="{B819DDA4-2B6F-4A1B-85FD-65C69A7D8832}" type="presParOf" srcId="{BD57AB44-0CFC-4389-A30B-6F16A3BBFAFC}" destId="{13C7ED4A-4EA9-4541-AB50-B6DC22B895EC}" srcOrd="11" destOrd="0" presId="urn:microsoft.com/office/officeart/2005/8/layout/list1"/>
    <dgm:cxn modelId="{BC6B3D21-D0C3-4701-A476-A8135647AE0B}" type="presParOf" srcId="{BD57AB44-0CFC-4389-A30B-6F16A3BBFAFC}" destId="{C7FC9DAC-4DDE-4C90-9C6F-EC58543419FB}" srcOrd="12" destOrd="0" presId="urn:microsoft.com/office/officeart/2005/8/layout/list1"/>
    <dgm:cxn modelId="{CF98E45C-CF39-442F-8ECC-08063FE8EF64}" type="presParOf" srcId="{C7FC9DAC-4DDE-4C90-9C6F-EC58543419FB}" destId="{57AE88CE-969D-4679-B28F-995441C81AE2}" srcOrd="0" destOrd="0" presId="urn:microsoft.com/office/officeart/2005/8/layout/list1"/>
    <dgm:cxn modelId="{10705663-A12B-4081-8F4C-3EE2A519A824}" type="presParOf" srcId="{C7FC9DAC-4DDE-4C90-9C6F-EC58543419FB}" destId="{247EE50D-1482-44E8-815B-D92FA75A1474}" srcOrd="1" destOrd="0" presId="urn:microsoft.com/office/officeart/2005/8/layout/list1"/>
    <dgm:cxn modelId="{2F886A00-9D6E-46FA-A17C-51ACD00E95EE}" type="presParOf" srcId="{BD57AB44-0CFC-4389-A30B-6F16A3BBFAFC}" destId="{36384174-529A-460B-93BA-6D46BF53C857}" srcOrd="13" destOrd="0" presId="urn:microsoft.com/office/officeart/2005/8/layout/list1"/>
    <dgm:cxn modelId="{C22FE2DE-AE8D-4A8D-9228-24F6D3EC74AD}" type="presParOf" srcId="{BD57AB44-0CFC-4389-A30B-6F16A3BBFAFC}" destId="{2E1F5315-B161-41F0-9B07-7A28D27722A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F78D71-5C14-4CB9-8FAF-59443AFE0C1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CC4643AE-A38F-4816-8282-82D46A105979}">
      <dgm:prSet phldrT="[Text]" custT="1"/>
      <dgm:spPr>
        <a:solidFill>
          <a:schemeClr val="bg1">
            <a:alpha val="90000"/>
          </a:schemeClr>
        </a:solidFill>
        <a:ln>
          <a:solidFill>
            <a:srgbClr val="1F355E"/>
          </a:solidFill>
        </a:ln>
      </dgm:spPr>
      <dgm:t>
        <a:bodyPr/>
        <a:lstStyle/>
        <a:p>
          <a:r>
            <a:rPr lang="en-GB" sz="2000" dirty="0">
              <a:solidFill>
                <a:schemeClr val="tx1">
                  <a:lumMod val="50000"/>
                  <a:lumOff val="50000"/>
                </a:schemeClr>
              </a:solidFill>
            </a:rPr>
            <a:t>Presentation</a:t>
          </a:r>
          <a:endParaRPr lang="en-IE" sz="2000" dirty="0"/>
        </a:p>
      </dgm:t>
    </dgm:pt>
    <dgm:pt modelId="{D223C1EC-A4E0-4B1B-B660-EAAA188DDEC3}" type="parTrans" cxnId="{EEFE5CCD-8824-4614-AB9D-AC59803090BE}">
      <dgm:prSet/>
      <dgm:spPr/>
      <dgm:t>
        <a:bodyPr/>
        <a:lstStyle/>
        <a:p>
          <a:endParaRPr lang="en-IE" sz="2000"/>
        </a:p>
      </dgm:t>
    </dgm:pt>
    <dgm:pt modelId="{1A1CF27A-4AA8-4062-B9FA-CE19A2E804DB}" type="sibTrans" cxnId="{EEFE5CCD-8824-4614-AB9D-AC59803090BE}">
      <dgm:prSet/>
      <dgm:spPr/>
      <dgm:t>
        <a:bodyPr/>
        <a:lstStyle/>
        <a:p>
          <a:endParaRPr lang="en-IE" sz="2000"/>
        </a:p>
      </dgm:t>
    </dgm:pt>
    <dgm:pt modelId="{452C6E3C-A3A3-462D-A01F-07363A88EFCA}">
      <dgm:prSet custT="1"/>
      <dgm:spPr>
        <a:solidFill>
          <a:schemeClr val="bg1">
            <a:alpha val="90000"/>
          </a:schemeClr>
        </a:solidFill>
        <a:ln>
          <a:solidFill>
            <a:srgbClr val="1F355E"/>
          </a:solidFill>
        </a:ln>
      </dgm:spPr>
      <dgm:t>
        <a:bodyPr/>
        <a:lstStyle/>
        <a:p>
          <a:r>
            <a:rPr lang="en-GB" sz="2000" dirty="0">
              <a:solidFill>
                <a:schemeClr val="tx1">
                  <a:lumMod val="50000"/>
                  <a:lumOff val="50000"/>
                </a:schemeClr>
              </a:solidFill>
            </a:rPr>
            <a:t>The power of a smile </a:t>
          </a:r>
        </a:p>
      </dgm:t>
    </dgm:pt>
    <dgm:pt modelId="{E4C05AA5-5018-4B0D-B2D0-F113E235107F}" type="parTrans" cxnId="{FD29F061-04E6-4D22-91E4-604EF82952FB}">
      <dgm:prSet/>
      <dgm:spPr/>
      <dgm:t>
        <a:bodyPr/>
        <a:lstStyle/>
        <a:p>
          <a:endParaRPr lang="en-IE" sz="2000"/>
        </a:p>
      </dgm:t>
    </dgm:pt>
    <dgm:pt modelId="{B6222265-68ED-415D-9062-BABB0BA14599}" type="sibTrans" cxnId="{FD29F061-04E6-4D22-91E4-604EF82952FB}">
      <dgm:prSet/>
      <dgm:spPr/>
      <dgm:t>
        <a:bodyPr/>
        <a:lstStyle/>
        <a:p>
          <a:endParaRPr lang="en-IE" sz="2000"/>
        </a:p>
      </dgm:t>
    </dgm:pt>
    <dgm:pt modelId="{858548D9-9D8C-4C68-8524-6FA5595065CE}">
      <dgm:prSet custT="1"/>
      <dgm:spPr>
        <a:solidFill>
          <a:schemeClr val="bg1">
            <a:alpha val="90000"/>
          </a:schemeClr>
        </a:solidFill>
        <a:ln>
          <a:solidFill>
            <a:srgbClr val="1F355E"/>
          </a:solidFill>
        </a:ln>
      </dgm:spPr>
      <dgm:t>
        <a:bodyPr/>
        <a:lstStyle/>
        <a:p>
          <a:r>
            <a:rPr lang="en-GB" sz="2000" dirty="0">
              <a:solidFill>
                <a:schemeClr val="tx1">
                  <a:lumMod val="50000"/>
                  <a:lumOff val="50000"/>
                </a:schemeClr>
              </a:solidFill>
            </a:rPr>
            <a:t>Set the atmosphere</a:t>
          </a:r>
        </a:p>
      </dgm:t>
    </dgm:pt>
    <dgm:pt modelId="{D25AE8A4-B983-4E23-8FF1-5C2D11FF9155}" type="parTrans" cxnId="{8DF5708C-3F86-43B6-B6FC-7740B639752D}">
      <dgm:prSet/>
      <dgm:spPr/>
      <dgm:t>
        <a:bodyPr/>
        <a:lstStyle/>
        <a:p>
          <a:endParaRPr lang="en-IE" sz="2000"/>
        </a:p>
      </dgm:t>
    </dgm:pt>
    <dgm:pt modelId="{92A3AA20-50AA-40A0-9776-4ED7335D2528}" type="sibTrans" cxnId="{8DF5708C-3F86-43B6-B6FC-7740B639752D}">
      <dgm:prSet/>
      <dgm:spPr/>
      <dgm:t>
        <a:bodyPr/>
        <a:lstStyle/>
        <a:p>
          <a:endParaRPr lang="en-IE" sz="2000"/>
        </a:p>
      </dgm:t>
    </dgm:pt>
    <dgm:pt modelId="{3723F28B-2324-4CA1-A7FB-22A80FFC6900}">
      <dgm:prSet custT="1"/>
      <dgm:spPr>
        <a:solidFill>
          <a:schemeClr val="bg1">
            <a:alpha val="90000"/>
          </a:schemeClr>
        </a:solidFill>
        <a:ln>
          <a:solidFill>
            <a:srgbClr val="1F355E"/>
          </a:solidFill>
        </a:ln>
      </dgm:spPr>
      <dgm:t>
        <a:bodyPr/>
        <a:lstStyle/>
        <a:p>
          <a:r>
            <a:rPr lang="en-GB" sz="2000" dirty="0">
              <a:solidFill>
                <a:schemeClr val="tx1">
                  <a:lumMod val="50000"/>
                  <a:lumOff val="50000"/>
                </a:schemeClr>
              </a:solidFill>
            </a:rPr>
            <a:t>Build rapport </a:t>
          </a:r>
        </a:p>
      </dgm:t>
    </dgm:pt>
    <dgm:pt modelId="{BAC35567-B031-448B-B2E6-414B97C3D90F}" type="parTrans" cxnId="{62985D62-3600-4A9D-A08A-2979046B5F23}">
      <dgm:prSet/>
      <dgm:spPr/>
      <dgm:t>
        <a:bodyPr/>
        <a:lstStyle/>
        <a:p>
          <a:endParaRPr lang="en-IE" sz="2000"/>
        </a:p>
      </dgm:t>
    </dgm:pt>
    <dgm:pt modelId="{B61925A2-A8BF-41DE-AA62-5EE5E8E45A5B}" type="sibTrans" cxnId="{62985D62-3600-4A9D-A08A-2979046B5F23}">
      <dgm:prSet/>
      <dgm:spPr/>
      <dgm:t>
        <a:bodyPr/>
        <a:lstStyle/>
        <a:p>
          <a:endParaRPr lang="en-IE" sz="2000"/>
        </a:p>
      </dgm:t>
    </dgm:pt>
    <dgm:pt modelId="{ECCDF418-860D-4BA6-AC10-7FD2AC95812D}">
      <dgm:prSet custT="1"/>
      <dgm:spPr>
        <a:solidFill>
          <a:schemeClr val="bg1">
            <a:alpha val="90000"/>
          </a:schemeClr>
        </a:solidFill>
        <a:ln>
          <a:solidFill>
            <a:srgbClr val="1F355E"/>
          </a:solidFill>
        </a:ln>
      </dgm:spPr>
      <dgm:t>
        <a:bodyPr/>
        <a:lstStyle/>
        <a:p>
          <a:r>
            <a:rPr lang="en-GB" sz="2000" dirty="0">
              <a:solidFill>
                <a:schemeClr val="tx1">
                  <a:lumMod val="50000"/>
                  <a:lumOff val="50000"/>
                </a:schemeClr>
              </a:solidFill>
            </a:rPr>
            <a:t>Confidence v Arrogance </a:t>
          </a:r>
        </a:p>
      </dgm:t>
    </dgm:pt>
    <dgm:pt modelId="{537A88C2-B828-4669-AD9F-C8082AB4880A}" type="parTrans" cxnId="{DF6BCE46-88F0-43BE-91D7-6E945BAEE3DB}">
      <dgm:prSet/>
      <dgm:spPr/>
      <dgm:t>
        <a:bodyPr/>
        <a:lstStyle/>
        <a:p>
          <a:endParaRPr lang="en-IE" sz="2000"/>
        </a:p>
      </dgm:t>
    </dgm:pt>
    <dgm:pt modelId="{6B768F2F-EEA6-492B-B016-5019E5DADC8C}" type="sibTrans" cxnId="{DF6BCE46-88F0-43BE-91D7-6E945BAEE3DB}">
      <dgm:prSet/>
      <dgm:spPr/>
      <dgm:t>
        <a:bodyPr/>
        <a:lstStyle/>
        <a:p>
          <a:endParaRPr lang="en-IE" sz="2000"/>
        </a:p>
      </dgm:t>
    </dgm:pt>
    <dgm:pt modelId="{216C4EFA-04D3-4B1D-80F3-7A84E616327D}">
      <dgm:prSet custT="1"/>
      <dgm:spPr>
        <a:solidFill>
          <a:schemeClr val="bg1">
            <a:alpha val="90000"/>
          </a:schemeClr>
        </a:solidFill>
        <a:ln>
          <a:solidFill>
            <a:srgbClr val="1F355E"/>
          </a:solidFill>
        </a:ln>
      </dgm:spPr>
      <dgm:t>
        <a:bodyPr/>
        <a:lstStyle/>
        <a:p>
          <a:r>
            <a:rPr lang="en-GB" sz="2000" dirty="0">
              <a:solidFill>
                <a:schemeClr val="tx1">
                  <a:lumMod val="50000"/>
                  <a:lumOff val="50000"/>
                </a:schemeClr>
              </a:solidFill>
            </a:rPr>
            <a:t>Display your desire to be there</a:t>
          </a:r>
        </a:p>
      </dgm:t>
    </dgm:pt>
    <dgm:pt modelId="{D8CFE847-33F2-4CA6-8ACF-4085020550B7}" type="parTrans" cxnId="{1073918F-2C54-42E6-8305-637FB35E4C3F}">
      <dgm:prSet/>
      <dgm:spPr/>
      <dgm:t>
        <a:bodyPr/>
        <a:lstStyle/>
        <a:p>
          <a:endParaRPr lang="en-IE" sz="2000"/>
        </a:p>
      </dgm:t>
    </dgm:pt>
    <dgm:pt modelId="{1998BB4B-3D1D-4155-BBCA-5290A5DDF3D4}" type="sibTrans" cxnId="{1073918F-2C54-42E6-8305-637FB35E4C3F}">
      <dgm:prSet/>
      <dgm:spPr/>
      <dgm:t>
        <a:bodyPr/>
        <a:lstStyle/>
        <a:p>
          <a:endParaRPr lang="en-IE" sz="2000"/>
        </a:p>
      </dgm:t>
    </dgm:pt>
    <dgm:pt modelId="{36A2BD92-61B3-420E-8600-0CFE83BB0EAE}">
      <dgm:prSet phldrT="[Text]" custT="1"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endParaRPr lang="en-IE" sz="2000" dirty="0"/>
        </a:p>
      </dgm:t>
    </dgm:pt>
    <dgm:pt modelId="{0D6FF5CC-18B4-44E2-BD30-39756ACBA7A1}" type="parTrans" cxnId="{AF6E4635-ED94-439B-907B-C49D1DC622A1}">
      <dgm:prSet/>
      <dgm:spPr/>
      <dgm:t>
        <a:bodyPr/>
        <a:lstStyle/>
        <a:p>
          <a:endParaRPr lang="en-IE" sz="2000"/>
        </a:p>
      </dgm:t>
    </dgm:pt>
    <dgm:pt modelId="{4389D58D-A478-4B6E-95A7-B773161AC0DC}" type="sibTrans" cxnId="{AF6E4635-ED94-439B-907B-C49D1DC622A1}">
      <dgm:prSet/>
      <dgm:spPr/>
      <dgm:t>
        <a:bodyPr/>
        <a:lstStyle/>
        <a:p>
          <a:endParaRPr lang="en-IE" sz="2000"/>
        </a:p>
      </dgm:t>
    </dgm:pt>
    <dgm:pt modelId="{CCB5B785-2C36-4312-BF75-60D719BE498B}">
      <dgm:prSet custT="1"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endParaRPr lang="en-GB" sz="20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9F1C606-E20F-4A2C-90A6-43F60A723F5B}" type="parTrans" cxnId="{82516BF1-E51A-4923-88D0-F40EAE501B4B}">
      <dgm:prSet/>
      <dgm:spPr/>
      <dgm:t>
        <a:bodyPr/>
        <a:lstStyle/>
        <a:p>
          <a:endParaRPr lang="en-IE" sz="2000"/>
        </a:p>
      </dgm:t>
    </dgm:pt>
    <dgm:pt modelId="{69A759A9-7A34-44B5-82CB-19CE0A4380DD}" type="sibTrans" cxnId="{82516BF1-E51A-4923-88D0-F40EAE501B4B}">
      <dgm:prSet/>
      <dgm:spPr/>
      <dgm:t>
        <a:bodyPr/>
        <a:lstStyle/>
        <a:p>
          <a:endParaRPr lang="en-IE" sz="2000"/>
        </a:p>
      </dgm:t>
    </dgm:pt>
    <dgm:pt modelId="{A914FC84-9CD8-4CDB-8F6D-88B711FE6264}">
      <dgm:prSet custT="1"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endParaRPr lang="en-GB" sz="20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4D99A08-73A6-44DA-9FC5-C1AF9E7688EA}" type="parTrans" cxnId="{C1A3A883-6EE8-40DA-B896-887F69349442}">
      <dgm:prSet/>
      <dgm:spPr/>
      <dgm:t>
        <a:bodyPr/>
        <a:lstStyle/>
        <a:p>
          <a:endParaRPr lang="en-IE" sz="2000"/>
        </a:p>
      </dgm:t>
    </dgm:pt>
    <dgm:pt modelId="{A3AB1B5E-B10E-4F4A-A911-ADD6EB39F4BB}" type="sibTrans" cxnId="{C1A3A883-6EE8-40DA-B896-887F69349442}">
      <dgm:prSet/>
      <dgm:spPr/>
      <dgm:t>
        <a:bodyPr/>
        <a:lstStyle/>
        <a:p>
          <a:endParaRPr lang="en-IE" sz="2000"/>
        </a:p>
      </dgm:t>
    </dgm:pt>
    <dgm:pt modelId="{274E22AE-C7BE-46BB-BD01-463E6109250E}">
      <dgm:prSet custT="1"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endParaRPr lang="en-GB" sz="20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2DB81AE-9A23-4C0B-A2F4-CB17F9A1A118}" type="parTrans" cxnId="{288D6963-A3DC-4805-B825-9CC36A065ADB}">
      <dgm:prSet/>
      <dgm:spPr/>
      <dgm:t>
        <a:bodyPr/>
        <a:lstStyle/>
        <a:p>
          <a:endParaRPr lang="en-IE" sz="2000"/>
        </a:p>
      </dgm:t>
    </dgm:pt>
    <dgm:pt modelId="{A391555C-EF3E-48C2-A941-5BBAFF56C224}" type="sibTrans" cxnId="{288D6963-A3DC-4805-B825-9CC36A065ADB}">
      <dgm:prSet/>
      <dgm:spPr/>
      <dgm:t>
        <a:bodyPr/>
        <a:lstStyle/>
        <a:p>
          <a:endParaRPr lang="en-IE" sz="2000"/>
        </a:p>
      </dgm:t>
    </dgm:pt>
    <dgm:pt modelId="{BBF95A3D-5BF4-4FE7-BD5F-E61825DD23B5}">
      <dgm:prSet custT="1"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endParaRPr lang="en-GB" sz="20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BF748D4-1097-4A97-A6E9-C5F9FA745579}" type="parTrans" cxnId="{821F52E4-B73A-454B-9DD8-DDFBE531BA0B}">
      <dgm:prSet/>
      <dgm:spPr/>
      <dgm:t>
        <a:bodyPr/>
        <a:lstStyle/>
        <a:p>
          <a:endParaRPr lang="en-IE" sz="2000"/>
        </a:p>
      </dgm:t>
    </dgm:pt>
    <dgm:pt modelId="{9867DE24-B63A-4393-888B-95286685C08E}" type="sibTrans" cxnId="{821F52E4-B73A-454B-9DD8-DDFBE531BA0B}">
      <dgm:prSet/>
      <dgm:spPr/>
      <dgm:t>
        <a:bodyPr/>
        <a:lstStyle/>
        <a:p>
          <a:endParaRPr lang="en-IE" sz="2000"/>
        </a:p>
      </dgm:t>
    </dgm:pt>
    <dgm:pt modelId="{3A9C9179-B43B-4E7D-B045-00B35E46E07E}">
      <dgm:prSet custT="1"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endParaRPr lang="en-GB" sz="20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04CE5CF-3C38-4A84-81F1-28DCD8937319}" type="parTrans" cxnId="{4887DA77-D3E5-4A41-847D-1733281F14A0}">
      <dgm:prSet/>
      <dgm:spPr/>
      <dgm:t>
        <a:bodyPr/>
        <a:lstStyle/>
        <a:p>
          <a:endParaRPr lang="en-IE" sz="2000"/>
        </a:p>
      </dgm:t>
    </dgm:pt>
    <dgm:pt modelId="{1CC65DA6-CCDA-42B8-A474-E02299A1D9F7}" type="sibTrans" cxnId="{4887DA77-D3E5-4A41-847D-1733281F14A0}">
      <dgm:prSet/>
      <dgm:spPr/>
      <dgm:t>
        <a:bodyPr/>
        <a:lstStyle/>
        <a:p>
          <a:endParaRPr lang="en-IE" sz="2000"/>
        </a:p>
      </dgm:t>
    </dgm:pt>
    <dgm:pt modelId="{A4BF09F8-E8B4-4288-BBC0-34F21DC4C778}" type="pres">
      <dgm:prSet presAssocID="{0EF78D71-5C14-4CB9-8FAF-59443AFE0C1D}" presName="linearFlow" presStyleCnt="0">
        <dgm:presLayoutVars>
          <dgm:dir/>
          <dgm:animLvl val="lvl"/>
          <dgm:resizeHandles val="exact"/>
        </dgm:presLayoutVars>
      </dgm:prSet>
      <dgm:spPr/>
    </dgm:pt>
    <dgm:pt modelId="{22B83590-E0AE-454A-BD5A-ADDF6234C0C2}" type="pres">
      <dgm:prSet presAssocID="{36A2BD92-61B3-420E-8600-0CFE83BB0EAE}" presName="composite" presStyleCnt="0"/>
      <dgm:spPr/>
    </dgm:pt>
    <dgm:pt modelId="{1BC2508A-ADF2-415A-8624-5EEDDF2EB13A}" type="pres">
      <dgm:prSet presAssocID="{36A2BD92-61B3-420E-8600-0CFE83BB0EAE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E55E6F78-48CE-449B-9E74-E4ADF74192F9}" type="pres">
      <dgm:prSet presAssocID="{36A2BD92-61B3-420E-8600-0CFE83BB0EAE}" presName="descendantText" presStyleLbl="alignAcc1" presStyleIdx="0" presStyleCnt="6">
        <dgm:presLayoutVars>
          <dgm:bulletEnabled val="1"/>
        </dgm:presLayoutVars>
      </dgm:prSet>
      <dgm:spPr/>
    </dgm:pt>
    <dgm:pt modelId="{5EC82728-EE27-495E-9C5C-58B4C835F76E}" type="pres">
      <dgm:prSet presAssocID="{4389D58D-A478-4B6E-95A7-B773161AC0DC}" presName="sp" presStyleCnt="0"/>
      <dgm:spPr/>
    </dgm:pt>
    <dgm:pt modelId="{9EAFBE6E-2871-4B32-909A-8F1DAD795B19}" type="pres">
      <dgm:prSet presAssocID="{CCB5B785-2C36-4312-BF75-60D719BE498B}" presName="composite" presStyleCnt="0"/>
      <dgm:spPr/>
    </dgm:pt>
    <dgm:pt modelId="{7BB73BE0-312F-485B-86A5-ECF068A1E4D1}" type="pres">
      <dgm:prSet presAssocID="{CCB5B785-2C36-4312-BF75-60D719BE498B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77B6974E-0D3B-4DD5-BAF0-1DA8F4E1FBC7}" type="pres">
      <dgm:prSet presAssocID="{CCB5B785-2C36-4312-BF75-60D719BE498B}" presName="descendantText" presStyleLbl="alignAcc1" presStyleIdx="1" presStyleCnt="6">
        <dgm:presLayoutVars>
          <dgm:bulletEnabled val="1"/>
        </dgm:presLayoutVars>
      </dgm:prSet>
      <dgm:spPr/>
    </dgm:pt>
    <dgm:pt modelId="{78A70BD8-F666-415E-B078-B0504569ABD0}" type="pres">
      <dgm:prSet presAssocID="{69A759A9-7A34-44B5-82CB-19CE0A4380DD}" presName="sp" presStyleCnt="0"/>
      <dgm:spPr/>
    </dgm:pt>
    <dgm:pt modelId="{A62E189F-DC4D-4FA3-B2AF-D6D2721B4CC7}" type="pres">
      <dgm:prSet presAssocID="{A914FC84-9CD8-4CDB-8F6D-88B711FE6264}" presName="composite" presStyleCnt="0"/>
      <dgm:spPr/>
    </dgm:pt>
    <dgm:pt modelId="{891E5677-FBB3-454D-912D-31415016A9AB}" type="pres">
      <dgm:prSet presAssocID="{A914FC84-9CD8-4CDB-8F6D-88B711FE6264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392BBE49-D0F6-42AC-BB7F-8F5133A5977E}" type="pres">
      <dgm:prSet presAssocID="{A914FC84-9CD8-4CDB-8F6D-88B711FE6264}" presName="descendantText" presStyleLbl="alignAcc1" presStyleIdx="2" presStyleCnt="6">
        <dgm:presLayoutVars>
          <dgm:bulletEnabled val="1"/>
        </dgm:presLayoutVars>
      </dgm:prSet>
      <dgm:spPr/>
    </dgm:pt>
    <dgm:pt modelId="{06222786-4288-4FEA-A3DF-3FA8438CF3E9}" type="pres">
      <dgm:prSet presAssocID="{A3AB1B5E-B10E-4F4A-A911-ADD6EB39F4BB}" presName="sp" presStyleCnt="0"/>
      <dgm:spPr/>
    </dgm:pt>
    <dgm:pt modelId="{3DCDC97F-5354-4E54-A0B1-7E618EF2D884}" type="pres">
      <dgm:prSet presAssocID="{274E22AE-C7BE-46BB-BD01-463E6109250E}" presName="composite" presStyleCnt="0"/>
      <dgm:spPr/>
    </dgm:pt>
    <dgm:pt modelId="{4A51C4CC-6DD3-494A-81CD-76CEBEFDFCA5}" type="pres">
      <dgm:prSet presAssocID="{274E22AE-C7BE-46BB-BD01-463E6109250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A89C7AF6-4AE4-45D1-A336-B6E6173AD72C}" type="pres">
      <dgm:prSet presAssocID="{274E22AE-C7BE-46BB-BD01-463E6109250E}" presName="descendantText" presStyleLbl="alignAcc1" presStyleIdx="3" presStyleCnt="6">
        <dgm:presLayoutVars>
          <dgm:bulletEnabled val="1"/>
        </dgm:presLayoutVars>
      </dgm:prSet>
      <dgm:spPr/>
    </dgm:pt>
    <dgm:pt modelId="{D7A049DE-25EE-4B3D-AF01-D5134445E0AE}" type="pres">
      <dgm:prSet presAssocID="{A391555C-EF3E-48C2-A941-5BBAFF56C224}" presName="sp" presStyleCnt="0"/>
      <dgm:spPr/>
    </dgm:pt>
    <dgm:pt modelId="{25B8F1ED-65B4-43C8-9D05-440E44631007}" type="pres">
      <dgm:prSet presAssocID="{BBF95A3D-5BF4-4FE7-BD5F-E61825DD23B5}" presName="composite" presStyleCnt="0"/>
      <dgm:spPr/>
    </dgm:pt>
    <dgm:pt modelId="{21020D61-CAFB-4AF9-B426-FA7EF0BF139D}" type="pres">
      <dgm:prSet presAssocID="{BBF95A3D-5BF4-4FE7-BD5F-E61825DD23B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E9446B7-7C54-4321-B4F2-05E4B58E745D}" type="pres">
      <dgm:prSet presAssocID="{BBF95A3D-5BF4-4FE7-BD5F-E61825DD23B5}" presName="descendantText" presStyleLbl="alignAcc1" presStyleIdx="4" presStyleCnt="6">
        <dgm:presLayoutVars>
          <dgm:bulletEnabled val="1"/>
        </dgm:presLayoutVars>
      </dgm:prSet>
      <dgm:spPr/>
    </dgm:pt>
    <dgm:pt modelId="{4934E94E-044C-4DD1-AA5D-6E313C122AE3}" type="pres">
      <dgm:prSet presAssocID="{9867DE24-B63A-4393-888B-95286685C08E}" presName="sp" presStyleCnt="0"/>
      <dgm:spPr/>
    </dgm:pt>
    <dgm:pt modelId="{B6F4CFC0-0A2D-46D2-87EA-F61F027FA47C}" type="pres">
      <dgm:prSet presAssocID="{3A9C9179-B43B-4E7D-B045-00B35E46E07E}" presName="composite" presStyleCnt="0"/>
      <dgm:spPr/>
    </dgm:pt>
    <dgm:pt modelId="{81F7B6C5-A79A-4772-BA7B-1548163D4D08}" type="pres">
      <dgm:prSet presAssocID="{3A9C9179-B43B-4E7D-B045-00B35E46E07E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DC078A8-83A0-43CB-B47B-51657F4FC0C9}" type="pres">
      <dgm:prSet presAssocID="{3A9C9179-B43B-4E7D-B045-00B35E46E07E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F6E4635-ED94-439B-907B-C49D1DC622A1}" srcId="{0EF78D71-5C14-4CB9-8FAF-59443AFE0C1D}" destId="{36A2BD92-61B3-420E-8600-0CFE83BB0EAE}" srcOrd="0" destOrd="0" parTransId="{0D6FF5CC-18B4-44E2-BD30-39756ACBA7A1}" sibTransId="{4389D58D-A478-4B6E-95A7-B773161AC0DC}"/>
    <dgm:cxn modelId="{78B54F5E-7BC8-49B6-89B4-33931B394100}" type="presOf" srcId="{36A2BD92-61B3-420E-8600-0CFE83BB0EAE}" destId="{1BC2508A-ADF2-415A-8624-5EEDDF2EB13A}" srcOrd="0" destOrd="0" presId="urn:microsoft.com/office/officeart/2005/8/layout/chevron2"/>
    <dgm:cxn modelId="{FD29F061-04E6-4D22-91E4-604EF82952FB}" srcId="{CCB5B785-2C36-4312-BF75-60D719BE498B}" destId="{452C6E3C-A3A3-462D-A01F-07363A88EFCA}" srcOrd="0" destOrd="0" parTransId="{E4C05AA5-5018-4B0D-B2D0-F113E235107F}" sibTransId="{B6222265-68ED-415D-9062-BABB0BA14599}"/>
    <dgm:cxn modelId="{62985D62-3600-4A9D-A08A-2979046B5F23}" srcId="{274E22AE-C7BE-46BB-BD01-463E6109250E}" destId="{3723F28B-2324-4CA1-A7FB-22A80FFC6900}" srcOrd="0" destOrd="0" parTransId="{BAC35567-B031-448B-B2E6-414B97C3D90F}" sibTransId="{B61925A2-A8BF-41DE-AA62-5EE5E8E45A5B}"/>
    <dgm:cxn modelId="{288D6963-A3DC-4805-B825-9CC36A065ADB}" srcId="{0EF78D71-5C14-4CB9-8FAF-59443AFE0C1D}" destId="{274E22AE-C7BE-46BB-BD01-463E6109250E}" srcOrd="3" destOrd="0" parTransId="{82DB81AE-9A23-4C0B-A2F4-CB17F9A1A118}" sibTransId="{A391555C-EF3E-48C2-A941-5BBAFF56C224}"/>
    <dgm:cxn modelId="{DF6BCE46-88F0-43BE-91D7-6E945BAEE3DB}" srcId="{BBF95A3D-5BF4-4FE7-BD5F-E61825DD23B5}" destId="{ECCDF418-860D-4BA6-AC10-7FD2AC95812D}" srcOrd="0" destOrd="0" parTransId="{537A88C2-B828-4669-AD9F-C8082AB4880A}" sibTransId="{6B768F2F-EEA6-492B-B016-5019E5DADC8C}"/>
    <dgm:cxn modelId="{FA0EF46D-BA7F-4611-9387-2148B3D6AC7D}" type="presOf" srcId="{CCB5B785-2C36-4312-BF75-60D719BE498B}" destId="{7BB73BE0-312F-485B-86A5-ECF068A1E4D1}" srcOrd="0" destOrd="0" presId="urn:microsoft.com/office/officeart/2005/8/layout/chevron2"/>
    <dgm:cxn modelId="{D1F65254-D530-48ED-B2CB-41104A7E5079}" type="presOf" srcId="{452C6E3C-A3A3-462D-A01F-07363A88EFCA}" destId="{77B6974E-0D3B-4DD5-BAF0-1DA8F4E1FBC7}" srcOrd="0" destOrd="0" presId="urn:microsoft.com/office/officeart/2005/8/layout/chevron2"/>
    <dgm:cxn modelId="{4887DA77-D3E5-4A41-847D-1733281F14A0}" srcId="{0EF78D71-5C14-4CB9-8FAF-59443AFE0C1D}" destId="{3A9C9179-B43B-4E7D-B045-00B35E46E07E}" srcOrd="5" destOrd="0" parTransId="{604CE5CF-3C38-4A84-81F1-28DCD8937319}" sibTransId="{1CC65DA6-CCDA-42B8-A474-E02299A1D9F7}"/>
    <dgm:cxn modelId="{26055E79-B465-46E1-AF70-7CE7BD4B2244}" type="presOf" srcId="{BBF95A3D-5BF4-4FE7-BD5F-E61825DD23B5}" destId="{21020D61-CAFB-4AF9-B426-FA7EF0BF139D}" srcOrd="0" destOrd="0" presId="urn:microsoft.com/office/officeart/2005/8/layout/chevron2"/>
    <dgm:cxn modelId="{12216680-06B1-4E2A-9227-CFD6492C1E71}" type="presOf" srcId="{3723F28B-2324-4CA1-A7FB-22A80FFC6900}" destId="{A89C7AF6-4AE4-45D1-A336-B6E6173AD72C}" srcOrd="0" destOrd="0" presId="urn:microsoft.com/office/officeart/2005/8/layout/chevron2"/>
    <dgm:cxn modelId="{C1A3A883-6EE8-40DA-B896-887F69349442}" srcId="{0EF78D71-5C14-4CB9-8FAF-59443AFE0C1D}" destId="{A914FC84-9CD8-4CDB-8F6D-88B711FE6264}" srcOrd="2" destOrd="0" parTransId="{F4D99A08-73A6-44DA-9FC5-C1AF9E7688EA}" sibTransId="{A3AB1B5E-B10E-4F4A-A911-ADD6EB39F4BB}"/>
    <dgm:cxn modelId="{4EF0ED86-E1C6-4A54-A4D0-8F3B0C1178E3}" type="presOf" srcId="{858548D9-9D8C-4C68-8524-6FA5595065CE}" destId="{392BBE49-D0F6-42AC-BB7F-8F5133A5977E}" srcOrd="0" destOrd="0" presId="urn:microsoft.com/office/officeart/2005/8/layout/chevron2"/>
    <dgm:cxn modelId="{8DF5708C-3F86-43B6-B6FC-7740B639752D}" srcId="{A914FC84-9CD8-4CDB-8F6D-88B711FE6264}" destId="{858548D9-9D8C-4C68-8524-6FA5595065CE}" srcOrd="0" destOrd="0" parTransId="{D25AE8A4-B983-4E23-8FF1-5C2D11FF9155}" sibTransId="{92A3AA20-50AA-40A0-9776-4ED7335D2528}"/>
    <dgm:cxn modelId="{1073918F-2C54-42E6-8305-637FB35E4C3F}" srcId="{3A9C9179-B43B-4E7D-B045-00B35E46E07E}" destId="{216C4EFA-04D3-4B1D-80F3-7A84E616327D}" srcOrd="0" destOrd="0" parTransId="{D8CFE847-33F2-4CA6-8ACF-4085020550B7}" sibTransId="{1998BB4B-3D1D-4155-BBCA-5290A5DDF3D4}"/>
    <dgm:cxn modelId="{EBAC48A2-CAB0-4092-94EC-916F38E1046B}" type="presOf" srcId="{216C4EFA-04D3-4B1D-80F3-7A84E616327D}" destId="{CDC078A8-83A0-43CB-B47B-51657F4FC0C9}" srcOrd="0" destOrd="0" presId="urn:microsoft.com/office/officeart/2005/8/layout/chevron2"/>
    <dgm:cxn modelId="{D8025FB1-5F4C-4AAC-9EDF-52D47D7C6E57}" type="presOf" srcId="{0EF78D71-5C14-4CB9-8FAF-59443AFE0C1D}" destId="{A4BF09F8-E8B4-4288-BBC0-34F21DC4C778}" srcOrd="0" destOrd="0" presId="urn:microsoft.com/office/officeart/2005/8/layout/chevron2"/>
    <dgm:cxn modelId="{E48AE0B9-D580-47A3-8E07-21E85BF19A34}" type="presOf" srcId="{CC4643AE-A38F-4816-8282-82D46A105979}" destId="{E55E6F78-48CE-449B-9E74-E4ADF74192F9}" srcOrd="0" destOrd="0" presId="urn:microsoft.com/office/officeart/2005/8/layout/chevron2"/>
    <dgm:cxn modelId="{8D1648C8-F151-4A44-ADCE-AA06424CCFDA}" type="presOf" srcId="{274E22AE-C7BE-46BB-BD01-463E6109250E}" destId="{4A51C4CC-6DD3-494A-81CD-76CEBEFDFCA5}" srcOrd="0" destOrd="0" presId="urn:microsoft.com/office/officeart/2005/8/layout/chevron2"/>
    <dgm:cxn modelId="{70BC12CD-62E8-4B8A-848A-61EAD3F9B0E9}" type="presOf" srcId="{3A9C9179-B43B-4E7D-B045-00B35E46E07E}" destId="{81F7B6C5-A79A-4772-BA7B-1548163D4D08}" srcOrd="0" destOrd="0" presId="urn:microsoft.com/office/officeart/2005/8/layout/chevron2"/>
    <dgm:cxn modelId="{EEFE5CCD-8824-4614-AB9D-AC59803090BE}" srcId="{36A2BD92-61B3-420E-8600-0CFE83BB0EAE}" destId="{CC4643AE-A38F-4816-8282-82D46A105979}" srcOrd="0" destOrd="0" parTransId="{D223C1EC-A4E0-4B1B-B660-EAAA188DDEC3}" sibTransId="{1A1CF27A-4AA8-4062-B9FA-CE19A2E804DB}"/>
    <dgm:cxn modelId="{C41ABED2-A697-4D28-8066-94FA60653726}" type="presOf" srcId="{A914FC84-9CD8-4CDB-8F6D-88B711FE6264}" destId="{891E5677-FBB3-454D-912D-31415016A9AB}" srcOrd="0" destOrd="0" presId="urn:microsoft.com/office/officeart/2005/8/layout/chevron2"/>
    <dgm:cxn modelId="{821F52E4-B73A-454B-9DD8-DDFBE531BA0B}" srcId="{0EF78D71-5C14-4CB9-8FAF-59443AFE0C1D}" destId="{BBF95A3D-5BF4-4FE7-BD5F-E61825DD23B5}" srcOrd="4" destOrd="0" parTransId="{3BF748D4-1097-4A97-A6E9-C5F9FA745579}" sibTransId="{9867DE24-B63A-4393-888B-95286685C08E}"/>
    <dgm:cxn modelId="{82516BF1-E51A-4923-88D0-F40EAE501B4B}" srcId="{0EF78D71-5C14-4CB9-8FAF-59443AFE0C1D}" destId="{CCB5B785-2C36-4312-BF75-60D719BE498B}" srcOrd="1" destOrd="0" parTransId="{49F1C606-E20F-4A2C-90A6-43F60A723F5B}" sibTransId="{69A759A9-7A34-44B5-82CB-19CE0A4380DD}"/>
    <dgm:cxn modelId="{28F9C5F5-3285-44DD-B967-4300536C6897}" type="presOf" srcId="{ECCDF418-860D-4BA6-AC10-7FD2AC95812D}" destId="{BE9446B7-7C54-4321-B4F2-05E4B58E745D}" srcOrd="0" destOrd="0" presId="urn:microsoft.com/office/officeart/2005/8/layout/chevron2"/>
    <dgm:cxn modelId="{1F15D959-1771-411F-B9D9-365390DE8A8C}" type="presParOf" srcId="{A4BF09F8-E8B4-4288-BBC0-34F21DC4C778}" destId="{22B83590-E0AE-454A-BD5A-ADDF6234C0C2}" srcOrd="0" destOrd="0" presId="urn:microsoft.com/office/officeart/2005/8/layout/chevron2"/>
    <dgm:cxn modelId="{A6B40F7D-74DD-4A37-B1A6-4F3C42172954}" type="presParOf" srcId="{22B83590-E0AE-454A-BD5A-ADDF6234C0C2}" destId="{1BC2508A-ADF2-415A-8624-5EEDDF2EB13A}" srcOrd="0" destOrd="0" presId="urn:microsoft.com/office/officeart/2005/8/layout/chevron2"/>
    <dgm:cxn modelId="{40BCE0F7-7515-4CA1-8FC9-98BCEF4DCFF6}" type="presParOf" srcId="{22B83590-E0AE-454A-BD5A-ADDF6234C0C2}" destId="{E55E6F78-48CE-449B-9E74-E4ADF74192F9}" srcOrd="1" destOrd="0" presId="urn:microsoft.com/office/officeart/2005/8/layout/chevron2"/>
    <dgm:cxn modelId="{A34CB38D-4A8F-4C2D-86C0-B9C02BD78779}" type="presParOf" srcId="{A4BF09F8-E8B4-4288-BBC0-34F21DC4C778}" destId="{5EC82728-EE27-495E-9C5C-58B4C835F76E}" srcOrd="1" destOrd="0" presId="urn:microsoft.com/office/officeart/2005/8/layout/chevron2"/>
    <dgm:cxn modelId="{D24FFC32-3857-4110-BC2D-AF508C973390}" type="presParOf" srcId="{A4BF09F8-E8B4-4288-BBC0-34F21DC4C778}" destId="{9EAFBE6E-2871-4B32-909A-8F1DAD795B19}" srcOrd="2" destOrd="0" presId="urn:microsoft.com/office/officeart/2005/8/layout/chevron2"/>
    <dgm:cxn modelId="{8A665DC1-56F5-4D6B-A9D4-056955D3A56C}" type="presParOf" srcId="{9EAFBE6E-2871-4B32-909A-8F1DAD795B19}" destId="{7BB73BE0-312F-485B-86A5-ECF068A1E4D1}" srcOrd="0" destOrd="0" presId="urn:microsoft.com/office/officeart/2005/8/layout/chevron2"/>
    <dgm:cxn modelId="{2A39E736-D2E6-41D5-9D89-BA32770D8CF5}" type="presParOf" srcId="{9EAFBE6E-2871-4B32-909A-8F1DAD795B19}" destId="{77B6974E-0D3B-4DD5-BAF0-1DA8F4E1FBC7}" srcOrd="1" destOrd="0" presId="urn:microsoft.com/office/officeart/2005/8/layout/chevron2"/>
    <dgm:cxn modelId="{6BB3A380-F3D0-4D25-9D10-50DBDCD473B7}" type="presParOf" srcId="{A4BF09F8-E8B4-4288-BBC0-34F21DC4C778}" destId="{78A70BD8-F666-415E-B078-B0504569ABD0}" srcOrd="3" destOrd="0" presId="urn:microsoft.com/office/officeart/2005/8/layout/chevron2"/>
    <dgm:cxn modelId="{B39C23D2-C24B-4E15-AA0E-50BBC7B3546F}" type="presParOf" srcId="{A4BF09F8-E8B4-4288-BBC0-34F21DC4C778}" destId="{A62E189F-DC4D-4FA3-B2AF-D6D2721B4CC7}" srcOrd="4" destOrd="0" presId="urn:microsoft.com/office/officeart/2005/8/layout/chevron2"/>
    <dgm:cxn modelId="{A2368730-E2E4-46CF-8E48-C6AD22BAB6A5}" type="presParOf" srcId="{A62E189F-DC4D-4FA3-B2AF-D6D2721B4CC7}" destId="{891E5677-FBB3-454D-912D-31415016A9AB}" srcOrd="0" destOrd="0" presId="urn:microsoft.com/office/officeart/2005/8/layout/chevron2"/>
    <dgm:cxn modelId="{22D6A6C1-1516-4998-B27B-EE09A80CE8B0}" type="presParOf" srcId="{A62E189F-DC4D-4FA3-B2AF-D6D2721B4CC7}" destId="{392BBE49-D0F6-42AC-BB7F-8F5133A5977E}" srcOrd="1" destOrd="0" presId="urn:microsoft.com/office/officeart/2005/8/layout/chevron2"/>
    <dgm:cxn modelId="{FDCBEB5F-603D-49F0-85F6-721ABADF1A9E}" type="presParOf" srcId="{A4BF09F8-E8B4-4288-BBC0-34F21DC4C778}" destId="{06222786-4288-4FEA-A3DF-3FA8438CF3E9}" srcOrd="5" destOrd="0" presId="urn:microsoft.com/office/officeart/2005/8/layout/chevron2"/>
    <dgm:cxn modelId="{14D71D0A-7783-4E52-BA11-308904504890}" type="presParOf" srcId="{A4BF09F8-E8B4-4288-BBC0-34F21DC4C778}" destId="{3DCDC97F-5354-4E54-A0B1-7E618EF2D884}" srcOrd="6" destOrd="0" presId="urn:microsoft.com/office/officeart/2005/8/layout/chevron2"/>
    <dgm:cxn modelId="{502B375C-5BEA-48CC-AF59-D4FB7DCEFC6E}" type="presParOf" srcId="{3DCDC97F-5354-4E54-A0B1-7E618EF2D884}" destId="{4A51C4CC-6DD3-494A-81CD-76CEBEFDFCA5}" srcOrd="0" destOrd="0" presId="urn:microsoft.com/office/officeart/2005/8/layout/chevron2"/>
    <dgm:cxn modelId="{FB9C9B0B-1EF3-48DC-865C-05DE141F28BC}" type="presParOf" srcId="{3DCDC97F-5354-4E54-A0B1-7E618EF2D884}" destId="{A89C7AF6-4AE4-45D1-A336-B6E6173AD72C}" srcOrd="1" destOrd="0" presId="urn:microsoft.com/office/officeart/2005/8/layout/chevron2"/>
    <dgm:cxn modelId="{DF0B3B03-20B2-48B1-B0B9-8304BA09AF1B}" type="presParOf" srcId="{A4BF09F8-E8B4-4288-BBC0-34F21DC4C778}" destId="{D7A049DE-25EE-4B3D-AF01-D5134445E0AE}" srcOrd="7" destOrd="0" presId="urn:microsoft.com/office/officeart/2005/8/layout/chevron2"/>
    <dgm:cxn modelId="{A2D7FF53-C6C6-40C3-8D94-EA3239E3E663}" type="presParOf" srcId="{A4BF09F8-E8B4-4288-BBC0-34F21DC4C778}" destId="{25B8F1ED-65B4-43C8-9D05-440E44631007}" srcOrd="8" destOrd="0" presId="urn:microsoft.com/office/officeart/2005/8/layout/chevron2"/>
    <dgm:cxn modelId="{04C54AD6-A74E-41E6-999A-59B2910CA981}" type="presParOf" srcId="{25B8F1ED-65B4-43C8-9D05-440E44631007}" destId="{21020D61-CAFB-4AF9-B426-FA7EF0BF139D}" srcOrd="0" destOrd="0" presId="urn:microsoft.com/office/officeart/2005/8/layout/chevron2"/>
    <dgm:cxn modelId="{733258DE-150C-49E2-8CE1-ADF8C3B53F29}" type="presParOf" srcId="{25B8F1ED-65B4-43C8-9D05-440E44631007}" destId="{BE9446B7-7C54-4321-B4F2-05E4B58E745D}" srcOrd="1" destOrd="0" presId="urn:microsoft.com/office/officeart/2005/8/layout/chevron2"/>
    <dgm:cxn modelId="{8F53DC11-E812-462F-B8DF-460A4B3423DB}" type="presParOf" srcId="{A4BF09F8-E8B4-4288-BBC0-34F21DC4C778}" destId="{4934E94E-044C-4DD1-AA5D-6E313C122AE3}" srcOrd="9" destOrd="0" presId="urn:microsoft.com/office/officeart/2005/8/layout/chevron2"/>
    <dgm:cxn modelId="{6B35125E-9E85-470F-9BB1-BBF1E8517D7E}" type="presParOf" srcId="{A4BF09F8-E8B4-4288-BBC0-34F21DC4C778}" destId="{B6F4CFC0-0A2D-46D2-87EA-F61F027FA47C}" srcOrd="10" destOrd="0" presId="urn:microsoft.com/office/officeart/2005/8/layout/chevron2"/>
    <dgm:cxn modelId="{8F55CF79-75E5-479C-8EBA-244360AFDD46}" type="presParOf" srcId="{B6F4CFC0-0A2D-46D2-87EA-F61F027FA47C}" destId="{81F7B6C5-A79A-4772-BA7B-1548163D4D08}" srcOrd="0" destOrd="0" presId="urn:microsoft.com/office/officeart/2005/8/layout/chevron2"/>
    <dgm:cxn modelId="{A52CF03A-9BC6-4D08-B5AC-4F5AABC1A20C}" type="presParOf" srcId="{B6F4CFC0-0A2D-46D2-87EA-F61F027FA47C}" destId="{CDC078A8-83A0-43CB-B47B-51657F4FC0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124964-3578-48D1-B0B0-122B09DF8B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2EEA3E5-F417-4930-A905-44912FE046E1}">
      <dgm:prSet phldrT="[Text]"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Organisation Awareness</a:t>
          </a:r>
          <a:endParaRPr lang="en-IE" dirty="0">
            <a:solidFill>
              <a:schemeClr val="bg1"/>
            </a:solidFill>
          </a:endParaRPr>
        </a:p>
      </dgm:t>
    </dgm:pt>
    <dgm:pt modelId="{14819EDC-6852-4709-B067-CAE7EA37BF50}" type="parTrans" cxnId="{815308FF-48BF-4855-916F-291D395533C2}">
      <dgm:prSet/>
      <dgm:spPr/>
      <dgm:t>
        <a:bodyPr/>
        <a:lstStyle/>
        <a:p>
          <a:endParaRPr lang="en-IE"/>
        </a:p>
      </dgm:t>
    </dgm:pt>
    <dgm:pt modelId="{2EDEFDB6-D479-4091-8832-DA71BC7B3E50}" type="sibTrans" cxnId="{815308FF-48BF-4855-916F-291D395533C2}">
      <dgm:prSet/>
      <dgm:spPr/>
      <dgm:t>
        <a:bodyPr/>
        <a:lstStyle/>
        <a:p>
          <a:endParaRPr lang="en-IE"/>
        </a:p>
      </dgm:t>
    </dgm:pt>
    <dgm:pt modelId="{7FA961C4-588F-42B3-A61B-79BC705B90EE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Describe your current company and give examples of how you work within its culture </a:t>
          </a:r>
        </a:p>
      </dgm:t>
    </dgm:pt>
    <dgm:pt modelId="{E3791DB5-2264-4D50-9D1C-B7F9AAEA3FE7}" type="parTrans" cxnId="{BAC5B3E8-19FA-4C21-BB12-0C66175271D4}">
      <dgm:prSet/>
      <dgm:spPr/>
      <dgm:t>
        <a:bodyPr/>
        <a:lstStyle/>
        <a:p>
          <a:endParaRPr lang="en-IE"/>
        </a:p>
      </dgm:t>
    </dgm:pt>
    <dgm:pt modelId="{18C66AC3-BF83-47C9-AF2B-88BFD90D116D}" type="sibTrans" cxnId="{BAC5B3E8-19FA-4C21-BB12-0C66175271D4}">
      <dgm:prSet/>
      <dgm:spPr/>
      <dgm:t>
        <a:bodyPr/>
        <a:lstStyle/>
        <a:p>
          <a:endParaRPr lang="en-IE"/>
        </a:p>
      </dgm:t>
    </dgm:pt>
    <dgm:pt modelId="{706E567D-E848-4007-BEA7-1461C3B06120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Describe how you perceive our company and how you would fit in. </a:t>
          </a:r>
        </a:p>
      </dgm:t>
    </dgm:pt>
    <dgm:pt modelId="{56C4D768-CACA-4BB7-95C3-671A1CF40F6D}" type="parTrans" cxnId="{D2EFCE36-BE2F-48E9-B331-8542A4CAF2CE}">
      <dgm:prSet/>
      <dgm:spPr/>
      <dgm:t>
        <a:bodyPr/>
        <a:lstStyle/>
        <a:p>
          <a:endParaRPr lang="en-IE"/>
        </a:p>
      </dgm:t>
    </dgm:pt>
    <dgm:pt modelId="{0C85A309-D937-4239-963C-0A76FC349B8A}" type="sibTrans" cxnId="{D2EFCE36-BE2F-48E9-B331-8542A4CAF2CE}">
      <dgm:prSet/>
      <dgm:spPr/>
      <dgm:t>
        <a:bodyPr/>
        <a:lstStyle/>
        <a:p>
          <a:endParaRPr lang="en-IE"/>
        </a:p>
      </dgm:t>
    </dgm:pt>
    <dgm:pt modelId="{A0A83DCB-5605-4405-9EA6-C97D508CD5B8}">
      <dgm:prSet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r>
            <a:rPr lang="en-GB">
              <a:solidFill>
                <a:schemeClr val="bg1"/>
              </a:solidFill>
            </a:rPr>
            <a:t>Strategic Thinking	</a:t>
          </a:r>
          <a:endParaRPr lang="en-GB" dirty="0">
            <a:solidFill>
              <a:schemeClr val="bg1"/>
            </a:solidFill>
          </a:endParaRPr>
        </a:p>
      </dgm:t>
    </dgm:pt>
    <dgm:pt modelId="{9CEF6417-6EDC-4978-91BB-C21E67CFB3C8}" type="parTrans" cxnId="{491BAA5A-B4FD-4D88-9809-C138D2FDA23D}">
      <dgm:prSet/>
      <dgm:spPr/>
      <dgm:t>
        <a:bodyPr/>
        <a:lstStyle/>
        <a:p>
          <a:endParaRPr lang="en-IE"/>
        </a:p>
      </dgm:t>
    </dgm:pt>
    <dgm:pt modelId="{F3DB660E-1E33-4926-B74E-092EADDD0EA8}" type="sibTrans" cxnId="{491BAA5A-B4FD-4D88-9809-C138D2FDA23D}">
      <dgm:prSet/>
      <dgm:spPr/>
      <dgm:t>
        <a:bodyPr/>
        <a:lstStyle/>
        <a:p>
          <a:endParaRPr lang="en-IE"/>
        </a:p>
      </dgm:t>
    </dgm:pt>
    <dgm:pt modelId="{4ED47FB9-4F34-4F6E-9465-3578A958EE2A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>
              <a:solidFill>
                <a:schemeClr val="tx1">
                  <a:lumMod val="50000"/>
                  <a:lumOff val="50000"/>
                </a:schemeClr>
              </a:solidFill>
            </a:rPr>
            <a:t>Describe the most challenging aspect of your current role and how you have adapted your performance</a:t>
          </a:r>
          <a:endParaRPr lang="en-GB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675AC03-8DEF-468E-A7BF-4BF6B676B39A}" type="parTrans" cxnId="{DA40083F-F4D9-42A8-B63F-EF48FA7AB9D2}">
      <dgm:prSet/>
      <dgm:spPr/>
      <dgm:t>
        <a:bodyPr/>
        <a:lstStyle/>
        <a:p>
          <a:endParaRPr lang="en-IE"/>
        </a:p>
      </dgm:t>
    </dgm:pt>
    <dgm:pt modelId="{F95B4F31-F3E9-4A43-B962-26F202DCC6E3}" type="sibTrans" cxnId="{DA40083F-F4D9-42A8-B63F-EF48FA7AB9D2}">
      <dgm:prSet/>
      <dgm:spPr/>
      <dgm:t>
        <a:bodyPr/>
        <a:lstStyle/>
        <a:p>
          <a:endParaRPr lang="en-IE"/>
        </a:p>
      </dgm:t>
    </dgm:pt>
    <dgm:pt modelId="{797E3B46-2ED4-4FAE-8DA6-689179B987F8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How did you go about assessing your own performance and that of your team?</a:t>
          </a:r>
        </a:p>
      </dgm:t>
    </dgm:pt>
    <dgm:pt modelId="{F01CC0EF-4F70-4502-A3F6-54C36FAA9E8F}" type="parTrans" cxnId="{F1E26D7E-ED6D-4546-9E16-200CE5E5B2CD}">
      <dgm:prSet/>
      <dgm:spPr/>
      <dgm:t>
        <a:bodyPr/>
        <a:lstStyle/>
        <a:p>
          <a:endParaRPr lang="en-IE"/>
        </a:p>
      </dgm:t>
    </dgm:pt>
    <dgm:pt modelId="{B5D3C39C-F0B8-4DAC-837C-CC3C99EC72D6}" type="sibTrans" cxnId="{F1E26D7E-ED6D-4546-9E16-200CE5E5B2CD}">
      <dgm:prSet/>
      <dgm:spPr/>
      <dgm:t>
        <a:bodyPr/>
        <a:lstStyle/>
        <a:p>
          <a:endParaRPr lang="en-IE"/>
        </a:p>
      </dgm:t>
    </dgm:pt>
    <dgm:pt modelId="{A174D664-1862-4919-B47B-F64BCDA3C6AD}">
      <dgm:prSet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r>
            <a:rPr lang="en-GB">
              <a:solidFill>
                <a:schemeClr val="bg1"/>
              </a:solidFill>
            </a:rPr>
            <a:t>Innovation</a:t>
          </a:r>
          <a:endParaRPr lang="en-GB" dirty="0">
            <a:solidFill>
              <a:schemeClr val="bg1"/>
            </a:solidFill>
          </a:endParaRPr>
        </a:p>
      </dgm:t>
    </dgm:pt>
    <dgm:pt modelId="{0D2F4FE6-FBFF-4D26-A369-80951190C17A}" type="parTrans" cxnId="{0CCE48B7-410F-4EA9-A040-F1F9B6FE48E8}">
      <dgm:prSet/>
      <dgm:spPr/>
      <dgm:t>
        <a:bodyPr/>
        <a:lstStyle/>
        <a:p>
          <a:endParaRPr lang="en-IE"/>
        </a:p>
      </dgm:t>
    </dgm:pt>
    <dgm:pt modelId="{1F102D62-D20D-4A43-9F34-C7E83E19F0D9}" type="sibTrans" cxnId="{0CCE48B7-410F-4EA9-A040-F1F9B6FE48E8}">
      <dgm:prSet/>
      <dgm:spPr/>
      <dgm:t>
        <a:bodyPr/>
        <a:lstStyle/>
        <a:p>
          <a:endParaRPr lang="en-IE"/>
        </a:p>
      </dgm:t>
    </dgm:pt>
    <dgm:pt modelId="{3C8DAA65-587D-4188-B4DA-E5F27232AC69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>
              <a:solidFill>
                <a:schemeClr val="tx1">
                  <a:lumMod val="50000"/>
                  <a:lumOff val="50000"/>
                </a:schemeClr>
              </a:solidFill>
            </a:rPr>
            <a:t>Describe something new that you have done for your company that improved performance </a:t>
          </a:r>
          <a:endParaRPr lang="en-GB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C54DDBB-7B17-4A7A-8F58-C9000DBD6C9D}" type="parTrans" cxnId="{50417A3D-D1D1-4A38-8C1A-A45B0612E2CE}">
      <dgm:prSet/>
      <dgm:spPr/>
      <dgm:t>
        <a:bodyPr/>
        <a:lstStyle/>
        <a:p>
          <a:endParaRPr lang="en-IE"/>
        </a:p>
      </dgm:t>
    </dgm:pt>
    <dgm:pt modelId="{1F55EDE7-43B7-44ED-9588-A65464B7F79D}" type="sibTrans" cxnId="{50417A3D-D1D1-4A38-8C1A-A45B0612E2CE}">
      <dgm:prSet/>
      <dgm:spPr/>
      <dgm:t>
        <a:bodyPr/>
        <a:lstStyle/>
        <a:p>
          <a:endParaRPr lang="en-IE"/>
        </a:p>
      </dgm:t>
    </dgm:pt>
    <dgm:pt modelId="{824112F4-8401-4373-8922-0C346C58E87C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Have you done anything innovative that would be of direct interest to your current market?</a:t>
          </a:r>
        </a:p>
      </dgm:t>
    </dgm:pt>
    <dgm:pt modelId="{0362D485-68F0-4DDD-BB8D-69BCAC1268B7}" type="parTrans" cxnId="{6E5E7B1B-DDC5-41B8-A5EA-E09326B596C0}">
      <dgm:prSet/>
      <dgm:spPr/>
      <dgm:t>
        <a:bodyPr/>
        <a:lstStyle/>
        <a:p>
          <a:endParaRPr lang="en-IE"/>
        </a:p>
      </dgm:t>
    </dgm:pt>
    <dgm:pt modelId="{533ED19A-04F6-4905-B522-3B381E655BA6}" type="sibTrans" cxnId="{6E5E7B1B-DDC5-41B8-A5EA-E09326B596C0}">
      <dgm:prSet/>
      <dgm:spPr/>
      <dgm:t>
        <a:bodyPr/>
        <a:lstStyle/>
        <a:p>
          <a:endParaRPr lang="en-IE"/>
        </a:p>
      </dgm:t>
    </dgm:pt>
    <dgm:pt modelId="{5CDCA53E-D77E-40C9-8721-B7FA1B1C2E8A}">
      <dgm:prSet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r>
            <a:rPr lang="en-GB">
              <a:solidFill>
                <a:schemeClr val="bg1"/>
              </a:solidFill>
            </a:rPr>
            <a:t>Communication</a:t>
          </a:r>
          <a:endParaRPr lang="en-GB" dirty="0">
            <a:solidFill>
              <a:schemeClr val="bg1"/>
            </a:solidFill>
          </a:endParaRPr>
        </a:p>
      </dgm:t>
    </dgm:pt>
    <dgm:pt modelId="{9C51A2C7-A69E-44AC-9C1C-9C33D15EDF06}" type="parTrans" cxnId="{7F95CF0A-4777-4E78-9822-F161FC64760A}">
      <dgm:prSet/>
      <dgm:spPr/>
      <dgm:t>
        <a:bodyPr/>
        <a:lstStyle/>
        <a:p>
          <a:endParaRPr lang="en-IE"/>
        </a:p>
      </dgm:t>
    </dgm:pt>
    <dgm:pt modelId="{70D45B6A-91C5-47A1-8093-18A07FE32E42}" type="sibTrans" cxnId="{7F95CF0A-4777-4E78-9822-F161FC64760A}">
      <dgm:prSet/>
      <dgm:spPr/>
      <dgm:t>
        <a:bodyPr/>
        <a:lstStyle/>
        <a:p>
          <a:endParaRPr lang="en-IE"/>
        </a:p>
      </dgm:t>
    </dgm:pt>
    <dgm:pt modelId="{D6D14DCA-6DA0-4AD5-81D1-477F667D43EC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>
              <a:solidFill>
                <a:schemeClr val="tx1">
                  <a:lumMod val="50000"/>
                  <a:lumOff val="50000"/>
                </a:schemeClr>
              </a:solidFill>
            </a:rPr>
            <a:t>Give examples of a difficult situation that required your excellent communication skills</a:t>
          </a:r>
          <a:endParaRPr lang="en-GB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F1991AC-C49C-4BAF-B5A8-D05F4CC3B0BE}" type="parTrans" cxnId="{5DF3201E-A333-44E5-9BBA-871D7F9B87A5}">
      <dgm:prSet/>
      <dgm:spPr/>
      <dgm:t>
        <a:bodyPr/>
        <a:lstStyle/>
        <a:p>
          <a:endParaRPr lang="en-IE"/>
        </a:p>
      </dgm:t>
    </dgm:pt>
    <dgm:pt modelId="{C87E2CA4-BD7B-4DF4-B6C9-35883C9A77EA}" type="sibTrans" cxnId="{5DF3201E-A333-44E5-9BBA-871D7F9B87A5}">
      <dgm:prSet/>
      <dgm:spPr/>
      <dgm:t>
        <a:bodyPr/>
        <a:lstStyle/>
        <a:p>
          <a:endParaRPr lang="en-IE"/>
        </a:p>
      </dgm:t>
    </dgm:pt>
    <dgm:pt modelId="{38C7825B-B562-469B-AE68-9496E7AA96B4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How have you developed communication skills in others?</a:t>
          </a:r>
        </a:p>
      </dgm:t>
    </dgm:pt>
    <dgm:pt modelId="{1610789E-538E-4B2F-9AFF-E19BE4860CF9}" type="parTrans" cxnId="{590DB061-2869-4EB6-B5F0-360A8B2B80BE}">
      <dgm:prSet/>
      <dgm:spPr/>
      <dgm:t>
        <a:bodyPr/>
        <a:lstStyle/>
        <a:p>
          <a:endParaRPr lang="en-IE"/>
        </a:p>
      </dgm:t>
    </dgm:pt>
    <dgm:pt modelId="{459D809D-BBFA-4448-93DC-15D8CE5D09C3}" type="sibTrans" cxnId="{590DB061-2869-4EB6-B5F0-360A8B2B80BE}">
      <dgm:prSet/>
      <dgm:spPr/>
      <dgm:t>
        <a:bodyPr/>
        <a:lstStyle/>
        <a:p>
          <a:endParaRPr lang="en-IE"/>
        </a:p>
      </dgm:t>
    </dgm:pt>
    <dgm:pt modelId="{8EF0DF7A-101F-42C7-AC7C-E74E002377E9}" type="pres">
      <dgm:prSet presAssocID="{33124964-3578-48D1-B0B0-122B09DF8BBA}" presName="Name0" presStyleCnt="0">
        <dgm:presLayoutVars>
          <dgm:dir/>
          <dgm:animLvl val="lvl"/>
          <dgm:resizeHandles val="exact"/>
        </dgm:presLayoutVars>
      </dgm:prSet>
      <dgm:spPr/>
    </dgm:pt>
    <dgm:pt modelId="{F6FA907E-F29E-47A7-ABBA-BB4A82A2847E}" type="pres">
      <dgm:prSet presAssocID="{22EEA3E5-F417-4930-A905-44912FE046E1}" presName="composite" presStyleCnt="0"/>
      <dgm:spPr/>
    </dgm:pt>
    <dgm:pt modelId="{3ABD6144-B036-4FE0-8486-6917A127A109}" type="pres">
      <dgm:prSet presAssocID="{22EEA3E5-F417-4930-A905-44912FE046E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9936650-7303-41D6-8CBD-C8C03C394A49}" type="pres">
      <dgm:prSet presAssocID="{22EEA3E5-F417-4930-A905-44912FE046E1}" presName="desTx" presStyleLbl="alignAccFollowNode1" presStyleIdx="0" presStyleCnt="4">
        <dgm:presLayoutVars>
          <dgm:bulletEnabled val="1"/>
        </dgm:presLayoutVars>
      </dgm:prSet>
      <dgm:spPr/>
    </dgm:pt>
    <dgm:pt modelId="{A3F3B71C-967B-4163-B43C-3D17818E15AC}" type="pres">
      <dgm:prSet presAssocID="{2EDEFDB6-D479-4091-8832-DA71BC7B3E50}" presName="space" presStyleCnt="0"/>
      <dgm:spPr/>
    </dgm:pt>
    <dgm:pt modelId="{86B5935E-47EE-4898-A014-19E36D072CF5}" type="pres">
      <dgm:prSet presAssocID="{A0A83DCB-5605-4405-9EA6-C97D508CD5B8}" presName="composite" presStyleCnt="0"/>
      <dgm:spPr/>
    </dgm:pt>
    <dgm:pt modelId="{E1B9F747-DF14-4F4B-A9BC-EAA51E6A73E2}" type="pres">
      <dgm:prSet presAssocID="{A0A83DCB-5605-4405-9EA6-C97D508CD5B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5100FF5-03B9-435E-BDB1-A34D712FE301}" type="pres">
      <dgm:prSet presAssocID="{A0A83DCB-5605-4405-9EA6-C97D508CD5B8}" presName="desTx" presStyleLbl="alignAccFollowNode1" presStyleIdx="1" presStyleCnt="4">
        <dgm:presLayoutVars>
          <dgm:bulletEnabled val="1"/>
        </dgm:presLayoutVars>
      </dgm:prSet>
      <dgm:spPr/>
    </dgm:pt>
    <dgm:pt modelId="{2EEF41CF-342B-4292-8B88-E4B23CD86399}" type="pres">
      <dgm:prSet presAssocID="{F3DB660E-1E33-4926-B74E-092EADDD0EA8}" presName="space" presStyleCnt="0"/>
      <dgm:spPr/>
    </dgm:pt>
    <dgm:pt modelId="{F5FFBA20-D413-48D3-829C-8E2370C7997B}" type="pres">
      <dgm:prSet presAssocID="{A174D664-1862-4919-B47B-F64BCDA3C6AD}" presName="composite" presStyleCnt="0"/>
      <dgm:spPr/>
    </dgm:pt>
    <dgm:pt modelId="{981B44FF-E6C4-4853-8EC0-B57547A7697C}" type="pres">
      <dgm:prSet presAssocID="{A174D664-1862-4919-B47B-F64BCDA3C6A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1D5714E-B92B-4ABD-9D1A-F855D6863C28}" type="pres">
      <dgm:prSet presAssocID="{A174D664-1862-4919-B47B-F64BCDA3C6AD}" presName="desTx" presStyleLbl="alignAccFollowNode1" presStyleIdx="2" presStyleCnt="4">
        <dgm:presLayoutVars>
          <dgm:bulletEnabled val="1"/>
        </dgm:presLayoutVars>
      </dgm:prSet>
      <dgm:spPr/>
    </dgm:pt>
    <dgm:pt modelId="{C46BBBED-6AC8-431D-A09A-A40B47DCA1C5}" type="pres">
      <dgm:prSet presAssocID="{1F102D62-D20D-4A43-9F34-C7E83E19F0D9}" presName="space" presStyleCnt="0"/>
      <dgm:spPr/>
    </dgm:pt>
    <dgm:pt modelId="{5BC70D68-B5B2-40C2-AA60-1BB56E2D69BB}" type="pres">
      <dgm:prSet presAssocID="{5CDCA53E-D77E-40C9-8721-B7FA1B1C2E8A}" presName="composite" presStyleCnt="0"/>
      <dgm:spPr/>
    </dgm:pt>
    <dgm:pt modelId="{742BFAA0-277B-4D20-948D-7F0A3AE8EF7E}" type="pres">
      <dgm:prSet presAssocID="{5CDCA53E-D77E-40C9-8721-B7FA1B1C2E8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29AF83C7-774F-4DB4-8EB6-A0008E524EFC}" type="pres">
      <dgm:prSet presAssocID="{5CDCA53E-D77E-40C9-8721-B7FA1B1C2E8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F95CF0A-4777-4E78-9822-F161FC64760A}" srcId="{33124964-3578-48D1-B0B0-122B09DF8BBA}" destId="{5CDCA53E-D77E-40C9-8721-B7FA1B1C2E8A}" srcOrd="3" destOrd="0" parTransId="{9C51A2C7-A69E-44AC-9C1C-9C33D15EDF06}" sibTransId="{70D45B6A-91C5-47A1-8093-18A07FE32E42}"/>
    <dgm:cxn modelId="{10969C17-3F9A-483F-93DB-7E58881104E4}" type="presOf" srcId="{A0A83DCB-5605-4405-9EA6-C97D508CD5B8}" destId="{E1B9F747-DF14-4F4B-A9BC-EAA51E6A73E2}" srcOrd="0" destOrd="0" presId="urn:microsoft.com/office/officeart/2005/8/layout/hList1"/>
    <dgm:cxn modelId="{6E5E7B1B-DDC5-41B8-A5EA-E09326B596C0}" srcId="{A174D664-1862-4919-B47B-F64BCDA3C6AD}" destId="{824112F4-8401-4373-8922-0C346C58E87C}" srcOrd="1" destOrd="0" parTransId="{0362D485-68F0-4DDD-BB8D-69BCAC1268B7}" sibTransId="{533ED19A-04F6-4905-B522-3B381E655BA6}"/>
    <dgm:cxn modelId="{5DF3201E-A333-44E5-9BBA-871D7F9B87A5}" srcId="{5CDCA53E-D77E-40C9-8721-B7FA1B1C2E8A}" destId="{D6D14DCA-6DA0-4AD5-81D1-477F667D43EC}" srcOrd="0" destOrd="0" parTransId="{CF1991AC-C49C-4BAF-B5A8-D05F4CC3B0BE}" sibTransId="{C87E2CA4-BD7B-4DF4-B6C9-35883C9A77EA}"/>
    <dgm:cxn modelId="{D2EFCE36-BE2F-48E9-B331-8542A4CAF2CE}" srcId="{22EEA3E5-F417-4930-A905-44912FE046E1}" destId="{706E567D-E848-4007-BEA7-1461C3B06120}" srcOrd="1" destOrd="0" parTransId="{56C4D768-CACA-4BB7-95C3-671A1CF40F6D}" sibTransId="{0C85A309-D937-4239-963C-0A76FC349B8A}"/>
    <dgm:cxn modelId="{50417A3D-D1D1-4A38-8C1A-A45B0612E2CE}" srcId="{A174D664-1862-4919-B47B-F64BCDA3C6AD}" destId="{3C8DAA65-587D-4188-B4DA-E5F27232AC69}" srcOrd="0" destOrd="0" parTransId="{DC54DDBB-7B17-4A7A-8F58-C9000DBD6C9D}" sibTransId="{1F55EDE7-43B7-44ED-9588-A65464B7F79D}"/>
    <dgm:cxn modelId="{DA40083F-F4D9-42A8-B63F-EF48FA7AB9D2}" srcId="{A0A83DCB-5605-4405-9EA6-C97D508CD5B8}" destId="{4ED47FB9-4F34-4F6E-9465-3578A958EE2A}" srcOrd="0" destOrd="0" parTransId="{B675AC03-8DEF-468E-A7BF-4BF6B676B39A}" sibTransId="{F95B4F31-F3E9-4A43-B962-26F202DCC6E3}"/>
    <dgm:cxn modelId="{D23EA95D-737E-4F1F-B5B3-1F7DCC3FC2EB}" type="presOf" srcId="{22EEA3E5-F417-4930-A905-44912FE046E1}" destId="{3ABD6144-B036-4FE0-8486-6917A127A109}" srcOrd="0" destOrd="0" presId="urn:microsoft.com/office/officeart/2005/8/layout/hList1"/>
    <dgm:cxn modelId="{590DB061-2869-4EB6-B5F0-360A8B2B80BE}" srcId="{5CDCA53E-D77E-40C9-8721-B7FA1B1C2E8A}" destId="{38C7825B-B562-469B-AE68-9496E7AA96B4}" srcOrd="1" destOrd="0" parTransId="{1610789E-538E-4B2F-9AFF-E19BE4860CF9}" sibTransId="{459D809D-BBFA-4448-93DC-15D8CE5D09C3}"/>
    <dgm:cxn modelId="{27B4B762-E335-427D-B5F8-6C1871EB6180}" type="presOf" srcId="{706E567D-E848-4007-BEA7-1461C3B06120}" destId="{D9936650-7303-41D6-8CBD-C8C03C394A49}" srcOrd="0" destOrd="1" presId="urn:microsoft.com/office/officeart/2005/8/layout/hList1"/>
    <dgm:cxn modelId="{56F3EB6F-A7F5-48EE-87C9-09D1FD6BB2CD}" type="presOf" srcId="{824112F4-8401-4373-8922-0C346C58E87C}" destId="{51D5714E-B92B-4ABD-9D1A-F855D6863C28}" srcOrd="0" destOrd="1" presId="urn:microsoft.com/office/officeart/2005/8/layout/hList1"/>
    <dgm:cxn modelId="{FCEC5F58-D54B-4173-BBEF-DBDCB0CAB031}" type="presOf" srcId="{33124964-3578-48D1-B0B0-122B09DF8BBA}" destId="{8EF0DF7A-101F-42C7-AC7C-E74E002377E9}" srcOrd="0" destOrd="0" presId="urn:microsoft.com/office/officeart/2005/8/layout/hList1"/>
    <dgm:cxn modelId="{491BAA5A-B4FD-4D88-9809-C138D2FDA23D}" srcId="{33124964-3578-48D1-B0B0-122B09DF8BBA}" destId="{A0A83DCB-5605-4405-9EA6-C97D508CD5B8}" srcOrd="1" destOrd="0" parTransId="{9CEF6417-6EDC-4978-91BB-C21E67CFB3C8}" sibTransId="{F3DB660E-1E33-4926-B74E-092EADDD0EA8}"/>
    <dgm:cxn modelId="{8709CE7D-0DAC-48C8-A6D8-6A24D5E4EB8C}" type="presOf" srcId="{5CDCA53E-D77E-40C9-8721-B7FA1B1C2E8A}" destId="{742BFAA0-277B-4D20-948D-7F0A3AE8EF7E}" srcOrd="0" destOrd="0" presId="urn:microsoft.com/office/officeart/2005/8/layout/hList1"/>
    <dgm:cxn modelId="{F1E26D7E-ED6D-4546-9E16-200CE5E5B2CD}" srcId="{A0A83DCB-5605-4405-9EA6-C97D508CD5B8}" destId="{797E3B46-2ED4-4FAE-8DA6-689179B987F8}" srcOrd="1" destOrd="0" parTransId="{F01CC0EF-4F70-4502-A3F6-54C36FAA9E8F}" sibTransId="{B5D3C39C-F0B8-4DAC-837C-CC3C99EC72D6}"/>
    <dgm:cxn modelId="{BFC0CE84-ACB1-4FE0-A632-BC016138F2A7}" type="presOf" srcId="{4ED47FB9-4F34-4F6E-9465-3578A958EE2A}" destId="{05100FF5-03B9-435E-BDB1-A34D712FE301}" srcOrd="0" destOrd="0" presId="urn:microsoft.com/office/officeart/2005/8/layout/hList1"/>
    <dgm:cxn modelId="{BE2F8CA3-7BE1-4619-9803-B21739962E6E}" type="presOf" srcId="{797E3B46-2ED4-4FAE-8DA6-689179B987F8}" destId="{05100FF5-03B9-435E-BDB1-A34D712FE301}" srcOrd="0" destOrd="1" presId="urn:microsoft.com/office/officeart/2005/8/layout/hList1"/>
    <dgm:cxn modelId="{258FE2A3-8F11-4608-BFA3-EDC09F4A92D0}" type="presOf" srcId="{7FA961C4-588F-42B3-A61B-79BC705B90EE}" destId="{D9936650-7303-41D6-8CBD-C8C03C394A49}" srcOrd="0" destOrd="0" presId="urn:microsoft.com/office/officeart/2005/8/layout/hList1"/>
    <dgm:cxn modelId="{0CCE48B7-410F-4EA9-A040-F1F9B6FE48E8}" srcId="{33124964-3578-48D1-B0B0-122B09DF8BBA}" destId="{A174D664-1862-4919-B47B-F64BCDA3C6AD}" srcOrd="2" destOrd="0" parTransId="{0D2F4FE6-FBFF-4D26-A369-80951190C17A}" sibTransId="{1F102D62-D20D-4A43-9F34-C7E83E19F0D9}"/>
    <dgm:cxn modelId="{3C7CC2D0-41E7-45D8-8B27-FC5ED91E1FBD}" type="presOf" srcId="{3C8DAA65-587D-4188-B4DA-E5F27232AC69}" destId="{51D5714E-B92B-4ABD-9D1A-F855D6863C28}" srcOrd="0" destOrd="0" presId="urn:microsoft.com/office/officeart/2005/8/layout/hList1"/>
    <dgm:cxn modelId="{BAC5B3E8-19FA-4C21-BB12-0C66175271D4}" srcId="{22EEA3E5-F417-4930-A905-44912FE046E1}" destId="{7FA961C4-588F-42B3-A61B-79BC705B90EE}" srcOrd="0" destOrd="0" parTransId="{E3791DB5-2264-4D50-9D1C-B7F9AAEA3FE7}" sibTransId="{18C66AC3-BF83-47C9-AF2B-88BFD90D116D}"/>
    <dgm:cxn modelId="{EE6BD4FD-1C68-47F4-AA8E-D6EA34E5B572}" type="presOf" srcId="{D6D14DCA-6DA0-4AD5-81D1-477F667D43EC}" destId="{29AF83C7-774F-4DB4-8EB6-A0008E524EFC}" srcOrd="0" destOrd="0" presId="urn:microsoft.com/office/officeart/2005/8/layout/hList1"/>
    <dgm:cxn modelId="{815308FF-48BF-4855-916F-291D395533C2}" srcId="{33124964-3578-48D1-B0B0-122B09DF8BBA}" destId="{22EEA3E5-F417-4930-A905-44912FE046E1}" srcOrd="0" destOrd="0" parTransId="{14819EDC-6852-4709-B067-CAE7EA37BF50}" sibTransId="{2EDEFDB6-D479-4091-8832-DA71BC7B3E50}"/>
    <dgm:cxn modelId="{39A141FF-9729-469E-AB44-07E573866B82}" type="presOf" srcId="{A174D664-1862-4919-B47B-F64BCDA3C6AD}" destId="{981B44FF-E6C4-4853-8EC0-B57547A7697C}" srcOrd="0" destOrd="0" presId="urn:microsoft.com/office/officeart/2005/8/layout/hList1"/>
    <dgm:cxn modelId="{700A49FF-CDB9-47D5-89C3-3EECBC9CBBE7}" type="presOf" srcId="{38C7825B-B562-469B-AE68-9496E7AA96B4}" destId="{29AF83C7-774F-4DB4-8EB6-A0008E524EFC}" srcOrd="0" destOrd="1" presId="urn:microsoft.com/office/officeart/2005/8/layout/hList1"/>
    <dgm:cxn modelId="{A008589D-58FB-4D4F-9FB6-D50526D101F4}" type="presParOf" srcId="{8EF0DF7A-101F-42C7-AC7C-E74E002377E9}" destId="{F6FA907E-F29E-47A7-ABBA-BB4A82A2847E}" srcOrd="0" destOrd="0" presId="urn:microsoft.com/office/officeart/2005/8/layout/hList1"/>
    <dgm:cxn modelId="{F6B85DA9-7C7E-43EF-BE7A-155078724B2E}" type="presParOf" srcId="{F6FA907E-F29E-47A7-ABBA-BB4A82A2847E}" destId="{3ABD6144-B036-4FE0-8486-6917A127A109}" srcOrd="0" destOrd="0" presId="urn:microsoft.com/office/officeart/2005/8/layout/hList1"/>
    <dgm:cxn modelId="{BFF07859-5954-4EC5-BC8B-EB8A83B1A8AA}" type="presParOf" srcId="{F6FA907E-F29E-47A7-ABBA-BB4A82A2847E}" destId="{D9936650-7303-41D6-8CBD-C8C03C394A49}" srcOrd="1" destOrd="0" presId="urn:microsoft.com/office/officeart/2005/8/layout/hList1"/>
    <dgm:cxn modelId="{F8FC7A0D-E24B-45CF-B116-812BEC9855DA}" type="presParOf" srcId="{8EF0DF7A-101F-42C7-AC7C-E74E002377E9}" destId="{A3F3B71C-967B-4163-B43C-3D17818E15AC}" srcOrd="1" destOrd="0" presId="urn:microsoft.com/office/officeart/2005/8/layout/hList1"/>
    <dgm:cxn modelId="{2D10F55E-A8FF-4902-BBAA-8E1E97A00E0E}" type="presParOf" srcId="{8EF0DF7A-101F-42C7-AC7C-E74E002377E9}" destId="{86B5935E-47EE-4898-A014-19E36D072CF5}" srcOrd="2" destOrd="0" presId="urn:microsoft.com/office/officeart/2005/8/layout/hList1"/>
    <dgm:cxn modelId="{7A09CE67-8013-4D37-8843-5D5B63E8BE9F}" type="presParOf" srcId="{86B5935E-47EE-4898-A014-19E36D072CF5}" destId="{E1B9F747-DF14-4F4B-A9BC-EAA51E6A73E2}" srcOrd="0" destOrd="0" presId="urn:microsoft.com/office/officeart/2005/8/layout/hList1"/>
    <dgm:cxn modelId="{CF3F875D-6664-4468-BEA1-CD8A0240C090}" type="presParOf" srcId="{86B5935E-47EE-4898-A014-19E36D072CF5}" destId="{05100FF5-03B9-435E-BDB1-A34D712FE301}" srcOrd="1" destOrd="0" presId="urn:microsoft.com/office/officeart/2005/8/layout/hList1"/>
    <dgm:cxn modelId="{B6E58930-0866-4D0D-BB24-16624706BF49}" type="presParOf" srcId="{8EF0DF7A-101F-42C7-AC7C-E74E002377E9}" destId="{2EEF41CF-342B-4292-8B88-E4B23CD86399}" srcOrd="3" destOrd="0" presId="urn:microsoft.com/office/officeart/2005/8/layout/hList1"/>
    <dgm:cxn modelId="{A09DAAE0-C6EB-4089-85FA-BEC823B640F3}" type="presParOf" srcId="{8EF0DF7A-101F-42C7-AC7C-E74E002377E9}" destId="{F5FFBA20-D413-48D3-829C-8E2370C7997B}" srcOrd="4" destOrd="0" presId="urn:microsoft.com/office/officeart/2005/8/layout/hList1"/>
    <dgm:cxn modelId="{CCF58A0B-CABB-40ED-8899-13503A7615F2}" type="presParOf" srcId="{F5FFBA20-D413-48D3-829C-8E2370C7997B}" destId="{981B44FF-E6C4-4853-8EC0-B57547A7697C}" srcOrd="0" destOrd="0" presId="urn:microsoft.com/office/officeart/2005/8/layout/hList1"/>
    <dgm:cxn modelId="{5CB4F743-FBC6-4A65-B78E-83979DB23265}" type="presParOf" srcId="{F5FFBA20-D413-48D3-829C-8E2370C7997B}" destId="{51D5714E-B92B-4ABD-9D1A-F855D6863C28}" srcOrd="1" destOrd="0" presId="urn:microsoft.com/office/officeart/2005/8/layout/hList1"/>
    <dgm:cxn modelId="{F5895A87-763A-4A43-9084-3449737F0EEB}" type="presParOf" srcId="{8EF0DF7A-101F-42C7-AC7C-E74E002377E9}" destId="{C46BBBED-6AC8-431D-A09A-A40B47DCA1C5}" srcOrd="5" destOrd="0" presId="urn:microsoft.com/office/officeart/2005/8/layout/hList1"/>
    <dgm:cxn modelId="{E4D71F2B-15A7-42B3-B8D7-0E8047197630}" type="presParOf" srcId="{8EF0DF7A-101F-42C7-AC7C-E74E002377E9}" destId="{5BC70D68-B5B2-40C2-AA60-1BB56E2D69BB}" srcOrd="6" destOrd="0" presId="urn:microsoft.com/office/officeart/2005/8/layout/hList1"/>
    <dgm:cxn modelId="{C02D4646-538B-4395-8B21-160D6079CE37}" type="presParOf" srcId="{5BC70D68-B5B2-40C2-AA60-1BB56E2D69BB}" destId="{742BFAA0-277B-4D20-948D-7F0A3AE8EF7E}" srcOrd="0" destOrd="0" presId="urn:microsoft.com/office/officeart/2005/8/layout/hList1"/>
    <dgm:cxn modelId="{4978071C-A50D-4AF7-BBFD-B796FFF1CBBF}" type="presParOf" srcId="{5BC70D68-B5B2-40C2-AA60-1BB56E2D69BB}" destId="{29AF83C7-774F-4DB4-8EB6-A0008E524E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124964-3578-48D1-B0B0-122B09DF8B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2EEA3E5-F417-4930-A905-44912FE046E1}">
      <dgm:prSet phldrT="[Text]"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Leadership Ability </a:t>
          </a:r>
          <a:endParaRPr lang="en-IE" dirty="0">
            <a:solidFill>
              <a:schemeClr val="bg1"/>
            </a:solidFill>
          </a:endParaRPr>
        </a:p>
      </dgm:t>
    </dgm:pt>
    <dgm:pt modelId="{14819EDC-6852-4709-B067-CAE7EA37BF50}" type="parTrans" cxnId="{815308FF-48BF-4855-916F-291D395533C2}">
      <dgm:prSet/>
      <dgm:spPr/>
      <dgm:t>
        <a:bodyPr/>
        <a:lstStyle/>
        <a:p>
          <a:endParaRPr lang="en-IE"/>
        </a:p>
      </dgm:t>
    </dgm:pt>
    <dgm:pt modelId="{2EDEFDB6-D479-4091-8832-DA71BC7B3E50}" type="sibTrans" cxnId="{815308FF-48BF-4855-916F-291D395533C2}">
      <dgm:prSet/>
      <dgm:spPr/>
      <dgm:t>
        <a:bodyPr/>
        <a:lstStyle/>
        <a:p>
          <a:endParaRPr lang="en-IE"/>
        </a:p>
      </dgm:t>
    </dgm:pt>
    <dgm:pt modelId="{7FA961C4-588F-42B3-A61B-79BC705B90EE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Describe how you lead your team </a:t>
          </a:r>
        </a:p>
      </dgm:t>
    </dgm:pt>
    <dgm:pt modelId="{E3791DB5-2264-4D50-9D1C-B7F9AAEA3FE7}" type="parTrans" cxnId="{BAC5B3E8-19FA-4C21-BB12-0C66175271D4}">
      <dgm:prSet/>
      <dgm:spPr/>
      <dgm:t>
        <a:bodyPr/>
        <a:lstStyle/>
        <a:p>
          <a:endParaRPr lang="en-IE"/>
        </a:p>
      </dgm:t>
    </dgm:pt>
    <dgm:pt modelId="{18C66AC3-BF83-47C9-AF2B-88BFD90D116D}" type="sibTrans" cxnId="{BAC5B3E8-19FA-4C21-BB12-0C66175271D4}">
      <dgm:prSet/>
      <dgm:spPr/>
      <dgm:t>
        <a:bodyPr/>
        <a:lstStyle/>
        <a:p>
          <a:endParaRPr lang="en-IE"/>
        </a:p>
      </dgm:t>
    </dgm:pt>
    <dgm:pt modelId="{706E567D-E848-4007-BEA7-1461C3B06120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How do you motivate your team?</a:t>
          </a:r>
        </a:p>
      </dgm:t>
    </dgm:pt>
    <dgm:pt modelId="{56C4D768-CACA-4BB7-95C3-671A1CF40F6D}" type="parTrans" cxnId="{D2EFCE36-BE2F-48E9-B331-8542A4CAF2CE}">
      <dgm:prSet/>
      <dgm:spPr/>
      <dgm:t>
        <a:bodyPr/>
        <a:lstStyle/>
        <a:p>
          <a:endParaRPr lang="en-IE"/>
        </a:p>
      </dgm:t>
    </dgm:pt>
    <dgm:pt modelId="{0C85A309-D937-4239-963C-0A76FC349B8A}" type="sibTrans" cxnId="{D2EFCE36-BE2F-48E9-B331-8542A4CAF2CE}">
      <dgm:prSet/>
      <dgm:spPr/>
      <dgm:t>
        <a:bodyPr/>
        <a:lstStyle/>
        <a:p>
          <a:endParaRPr lang="en-IE"/>
        </a:p>
      </dgm:t>
    </dgm:pt>
    <dgm:pt modelId="{A0A83DCB-5605-4405-9EA6-C97D508CD5B8}">
      <dgm:prSet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Team Work	</a:t>
          </a:r>
        </a:p>
      </dgm:t>
    </dgm:pt>
    <dgm:pt modelId="{9CEF6417-6EDC-4978-91BB-C21E67CFB3C8}" type="parTrans" cxnId="{491BAA5A-B4FD-4D88-9809-C138D2FDA23D}">
      <dgm:prSet/>
      <dgm:spPr/>
      <dgm:t>
        <a:bodyPr/>
        <a:lstStyle/>
        <a:p>
          <a:endParaRPr lang="en-IE"/>
        </a:p>
      </dgm:t>
    </dgm:pt>
    <dgm:pt modelId="{F3DB660E-1E33-4926-B74E-092EADDD0EA8}" type="sibTrans" cxnId="{491BAA5A-B4FD-4D88-9809-C138D2FDA23D}">
      <dgm:prSet/>
      <dgm:spPr/>
      <dgm:t>
        <a:bodyPr/>
        <a:lstStyle/>
        <a:p>
          <a:endParaRPr lang="en-IE"/>
        </a:p>
      </dgm:t>
    </dgm:pt>
    <dgm:pt modelId="{4ED47FB9-4F34-4F6E-9465-3578A958EE2A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Describe a situation where you were a member of a team</a:t>
          </a:r>
        </a:p>
      </dgm:t>
    </dgm:pt>
    <dgm:pt modelId="{B675AC03-8DEF-468E-A7BF-4BF6B676B39A}" type="parTrans" cxnId="{DA40083F-F4D9-42A8-B63F-EF48FA7AB9D2}">
      <dgm:prSet/>
      <dgm:spPr/>
      <dgm:t>
        <a:bodyPr/>
        <a:lstStyle/>
        <a:p>
          <a:endParaRPr lang="en-IE"/>
        </a:p>
      </dgm:t>
    </dgm:pt>
    <dgm:pt modelId="{F95B4F31-F3E9-4A43-B962-26F202DCC6E3}" type="sibTrans" cxnId="{DA40083F-F4D9-42A8-B63F-EF48FA7AB9D2}">
      <dgm:prSet/>
      <dgm:spPr/>
      <dgm:t>
        <a:bodyPr/>
        <a:lstStyle/>
        <a:p>
          <a:endParaRPr lang="en-IE"/>
        </a:p>
      </dgm:t>
    </dgm:pt>
    <dgm:pt modelId="{797E3B46-2ED4-4FAE-8DA6-689179B987F8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What did you do to make a positive contribution? </a:t>
          </a:r>
        </a:p>
      </dgm:t>
    </dgm:pt>
    <dgm:pt modelId="{F01CC0EF-4F70-4502-A3F6-54C36FAA9E8F}" type="parTrans" cxnId="{F1E26D7E-ED6D-4546-9E16-200CE5E5B2CD}">
      <dgm:prSet/>
      <dgm:spPr/>
      <dgm:t>
        <a:bodyPr/>
        <a:lstStyle/>
        <a:p>
          <a:endParaRPr lang="en-IE"/>
        </a:p>
      </dgm:t>
    </dgm:pt>
    <dgm:pt modelId="{B5D3C39C-F0B8-4DAC-837C-CC3C99EC72D6}" type="sibTrans" cxnId="{F1E26D7E-ED6D-4546-9E16-200CE5E5B2CD}">
      <dgm:prSet/>
      <dgm:spPr/>
      <dgm:t>
        <a:bodyPr/>
        <a:lstStyle/>
        <a:p>
          <a:endParaRPr lang="en-IE"/>
        </a:p>
      </dgm:t>
    </dgm:pt>
    <dgm:pt modelId="{A174D664-1862-4919-B47B-F64BCDA3C6AD}">
      <dgm:prSet/>
      <dgm:spPr>
        <a:solidFill>
          <a:srgbClr val="1F355E"/>
        </a:solidFill>
        <a:ln>
          <a:solidFill>
            <a:srgbClr val="1F355E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Time Management</a:t>
          </a:r>
        </a:p>
      </dgm:t>
    </dgm:pt>
    <dgm:pt modelId="{0D2F4FE6-FBFF-4D26-A369-80951190C17A}" type="parTrans" cxnId="{0CCE48B7-410F-4EA9-A040-F1F9B6FE48E8}">
      <dgm:prSet/>
      <dgm:spPr/>
      <dgm:t>
        <a:bodyPr/>
        <a:lstStyle/>
        <a:p>
          <a:endParaRPr lang="en-IE"/>
        </a:p>
      </dgm:t>
    </dgm:pt>
    <dgm:pt modelId="{1F102D62-D20D-4A43-9F34-C7E83E19F0D9}" type="sibTrans" cxnId="{0CCE48B7-410F-4EA9-A040-F1F9B6FE48E8}">
      <dgm:prSet/>
      <dgm:spPr/>
      <dgm:t>
        <a:bodyPr/>
        <a:lstStyle/>
        <a:p>
          <a:endParaRPr lang="en-IE"/>
        </a:p>
      </dgm:t>
    </dgm:pt>
    <dgm:pt modelId="{3C8DAA65-587D-4188-B4DA-E5F27232AC69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Give examples of meeting deadlines</a:t>
          </a:r>
        </a:p>
      </dgm:t>
    </dgm:pt>
    <dgm:pt modelId="{DC54DDBB-7B17-4A7A-8F58-C9000DBD6C9D}" type="parTrans" cxnId="{50417A3D-D1D1-4A38-8C1A-A45B0612E2CE}">
      <dgm:prSet/>
      <dgm:spPr/>
      <dgm:t>
        <a:bodyPr/>
        <a:lstStyle/>
        <a:p>
          <a:endParaRPr lang="en-IE"/>
        </a:p>
      </dgm:t>
    </dgm:pt>
    <dgm:pt modelId="{1F55EDE7-43B7-44ED-9588-A65464B7F79D}" type="sibTrans" cxnId="{50417A3D-D1D1-4A38-8C1A-A45B0612E2CE}">
      <dgm:prSet/>
      <dgm:spPr/>
      <dgm:t>
        <a:bodyPr/>
        <a:lstStyle/>
        <a:p>
          <a:endParaRPr lang="en-IE"/>
        </a:p>
      </dgm:t>
    </dgm:pt>
    <dgm:pt modelId="{824112F4-8401-4373-8922-0C346C58E87C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If a deadline was missed, how did you react to that? </a:t>
          </a:r>
        </a:p>
      </dgm:t>
    </dgm:pt>
    <dgm:pt modelId="{0362D485-68F0-4DDD-BB8D-69BCAC1268B7}" type="parTrans" cxnId="{6E5E7B1B-DDC5-41B8-A5EA-E09326B596C0}">
      <dgm:prSet/>
      <dgm:spPr/>
      <dgm:t>
        <a:bodyPr/>
        <a:lstStyle/>
        <a:p>
          <a:endParaRPr lang="en-IE"/>
        </a:p>
      </dgm:t>
    </dgm:pt>
    <dgm:pt modelId="{533ED19A-04F6-4905-B522-3B381E655BA6}" type="sibTrans" cxnId="{6E5E7B1B-DDC5-41B8-A5EA-E09326B596C0}">
      <dgm:prSet/>
      <dgm:spPr/>
      <dgm:t>
        <a:bodyPr/>
        <a:lstStyle/>
        <a:p>
          <a:endParaRPr lang="en-IE"/>
        </a:p>
      </dgm:t>
    </dgm:pt>
    <dgm:pt modelId="{61F0FA96-C5E4-4C4A-BAA7-FB0DCA122E5F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 How do you improve your team’s performance? </a:t>
          </a:r>
        </a:p>
      </dgm:t>
    </dgm:pt>
    <dgm:pt modelId="{C81B60EF-E1C2-4784-9C36-DF78926BBD3A}" type="parTrans" cxnId="{F43F8E3C-DA04-4BFA-A834-DA4082E90D1D}">
      <dgm:prSet/>
      <dgm:spPr/>
    </dgm:pt>
    <dgm:pt modelId="{BE8B432D-35EF-452A-B362-CC123DB4F0BA}" type="sibTrans" cxnId="{F43F8E3C-DA04-4BFA-A834-DA4082E90D1D}">
      <dgm:prSet/>
      <dgm:spPr/>
    </dgm:pt>
    <dgm:pt modelId="{FCCAE34D-3335-4FF5-A1CB-0089FD7857B4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 What would your team say about you? </a:t>
          </a:r>
        </a:p>
      </dgm:t>
    </dgm:pt>
    <dgm:pt modelId="{8C08E79D-A526-4B72-B34F-84E10F10D38E}" type="parTrans" cxnId="{A9560A97-DD83-4DD9-94DE-F3CECF5DD507}">
      <dgm:prSet/>
      <dgm:spPr/>
    </dgm:pt>
    <dgm:pt modelId="{54B41B81-BB04-418F-B6EE-350A89C45F4A}" type="sibTrans" cxnId="{A9560A97-DD83-4DD9-94DE-F3CECF5DD507}">
      <dgm:prSet/>
      <dgm:spPr/>
    </dgm:pt>
    <dgm:pt modelId="{B72C0E4F-31C8-4116-ACE3-0AC5AAE48CF0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Describe a situation where there was conflict – what did you do to resolve it?</a:t>
          </a:r>
        </a:p>
      </dgm:t>
    </dgm:pt>
    <dgm:pt modelId="{19162FD6-4694-42C6-BF84-C4F5FD001AE7}" type="parTrans" cxnId="{143F1A6E-9039-4B51-A063-7338E3E261D8}">
      <dgm:prSet/>
      <dgm:spPr/>
    </dgm:pt>
    <dgm:pt modelId="{B6A14BC4-0ECE-46A4-B246-2705F5F242D4}" type="sibTrans" cxnId="{143F1A6E-9039-4B51-A063-7338E3E261D8}">
      <dgm:prSet/>
      <dgm:spPr/>
    </dgm:pt>
    <dgm:pt modelId="{8EF0DF7A-101F-42C7-AC7C-E74E002377E9}" type="pres">
      <dgm:prSet presAssocID="{33124964-3578-48D1-B0B0-122B09DF8BBA}" presName="Name0" presStyleCnt="0">
        <dgm:presLayoutVars>
          <dgm:dir/>
          <dgm:animLvl val="lvl"/>
          <dgm:resizeHandles val="exact"/>
        </dgm:presLayoutVars>
      </dgm:prSet>
      <dgm:spPr/>
    </dgm:pt>
    <dgm:pt modelId="{F6FA907E-F29E-47A7-ABBA-BB4A82A2847E}" type="pres">
      <dgm:prSet presAssocID="{22EEA3E5-F417-4930-A905-44912FE046E1}" presName="composite" presStyleCnt="0"/>
      <dgm:spPr/>
    </dgm:pt>
    <dgm:pt modelId="{3ABD6144-B036-4FE0-8486-6917A127A109}" type="pres">
      <dgm:prSet presAssocID="{22EEA3E5-F417-4930-A905-44912FE046E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9936650-7303-41D6-8CBD-C8C03C394A49}" type="pres">
      <dgm:prSet presAssocID="{22EEA3E5-F417-4930-A905-44912FE046E1}" presName="desTx" presStyleLbl="alignAccFollowNode1" presStyleIdx="0" presStyleCnt="3">
        <dgm:presLayoutVars>
          <dgm:bulletEnabled val="1"/>
        </dgm:presLayoutVars>
      </dgm:prSet>
      <dgm:spPr/>
    </dgm:pt>
    <dgm:pt modelId="{A3F3B71C-967B-4163-B43C-3D17818E15AC}" type="pres">
      <dgm:prSet presAssocID="{2EDEFDB6-D479-4091-8832-DA71BC7B3E50}" presName="space" presStyleCnt="0"/>
      <dgm:spPr/>
    </dgm:pt>
    <dgm:pt modelId="{86B5935E-47EE-4898-A014-19E36D072CF5}" type="pres">
      <dgm:prSet presAssocID="{A0A83DCB-5605-4405-9EA6-C97D508CD5B8}" presName="composite" presStyleCnt="0"/>
      <dgm:spPr/>
    </dgm:pt>
    <dgm:pt modelId="{E1B9F747-DF14-4F4B-A9BC-EAA51E6A73E2}" type="pres">
      <dgm:prSet presAssocID="{A0A83DCB-5605-4405-9EA6-C97D508CD5B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5100FF5-03B9-435E-BDB1-A34D712FE301}" type="pres">
      <dgm:prSet presAssocID="{A0A83DCB-5605-4405-9EA6-C97D508CD5B8}" presName="desTx" presStyleLbl="alignAccFollowNode1" presStyleIdx="1" presStyleCnt="3">
        <dgm:presLayoutVars>
          <dgm:bulletEnabled val="1"/>
        </dgm:presLayoutVars>
      </dgm:prSet>
      <dgm:spPr/>
    </dgm:pt>
    <dgm:pt modelId="{2EEF41CF-342B-4292-8B88-E4B23CD86399}" type="pres">
      <dgm:prSet presAssocID="{F3DB660E-1E33-4926-B74E-092EADDD0EA8}" presName="space" presStyleCnt="0"/>
      <dgm:spPr/>
    </dgm:pt>
    <dgm:pt modelId="{F5FFBA20-D413-48D3-829C-8E2370C7997B}" type="pres">
      <dgm:prSet presAssocID="{A174D664-1862-4919-B47B-F64BCDA3C6AD}" presName="composite" presStyleCnt="0"/>
      <dgm:spPr/>
    </dgm:pt>
    <dgm:pt modelId="{981B44FF-E6C4-4853-8EC0-B57547A7697C}" type="pres">
      <dgm:prSet presAssocID="{A174D664-1862-4919-B47B-F64BCDA3C6AD}" presName="parTx" presStyleLbl="alignNode1" presStyleIdx="2" presStyleCnt="3" custLinFactNeighborX="1480" custLinFactNeighborY="2093">
        <dgm:presLayoutVars>
          <dgm:chMax val="0"/>
          <dgm:chPref val="0"/>
          <dgm:bulletEnabled val="1"/>
        </dgm:presLayoutVars>
      </dgm:prSet>
      <dgm:spPr/>
    </dgm:pt>
    <dgm:pt modelId="{51D5714E-B92B-4ABD-9D1A-F855D6863C28}" type="pres">
      <dgm:prSet presAssocID="{A174D664-1862-4919-B47B-F64BCDA3C6A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0969C17-3F9A-483F-93DB-7E58881104E4}" type="presOf" srcId="{A0A83DCB-5605-4405-9EA6-C97D508CD5B8}" destId="{E1B9F747-DF14-4F4B-A9BC-EAA51E6A73E2}" srcOrd="0" destOrd="0" presId="urn:microsoft.com/office/officeart/2005/8/layout/hList1"/>
    <dgm:cxn modelId="{6E5E7B1B-DDC5-41B8-A5EA-E09326B596C0}" srcId="{A174D664-1862-4919-B47B-F64BCDA3C6AD}" destId="{824112F4-8401-4373-8922-0C346C58E87C}" srcOrd="1" destOrd="0" parTransId="{0362D485-68F0-4DDD-BB8D-69BCAC1268B7}" sibTransId="{533ED19A-04F6-4905-B522-3B381E655BA6}"/>
    <dgm:cxn modelId="{9C452420-FCC3-4B95-B126-FF7D84F096AD}" type="presOf" srcId="{FCCAE34D-3335-4FF5-A1CB-0089FD7857B4}" destId="{D9936650-7303-41D6-8CBD-C8C03C394A49}" srcOrd="0" destOrd="3" presId="urn:microsoft.com/office/officeart/2005/8/layout/hList1"/>
    <dgm:cxn modelId="{D2EFCE36-BE2F-48E9-B331-8542A4CAF2CE}" srcId="{22EEA3E5-F417-4930-A905-44912FE046E1}" destId="{706E567D-E848-4007-BEA7-1461C3B06120}" srcOrd="1" destOrd="0" parTransId="{56C4D768-CACA-4BB7-95C3-671A1CF40F6D}" sibTransId="{0C85A309-D937-4239-963C-0A76FC349B8A}"/>
    <dgm:cxn modelId="{F43F8E3C-DA04-4BFA-A834-DA4082E90D1D}" srcId="{22EEA3E5-F417-4930-A905-44912FE046E1}" destId="{61F0FA96-C5E4-4C4A-BAA7-FB0DCA122E5F}" srcOrd="2" destOrd="0" parTransId="{C81B60EF-E1C2-4784-9C36-DF78926BBD3A}" sibTransId="{BE8B432D-35EF-452A-B362-CC123DB4F0BA}"/>
    <dgm:cxn modelId="{50417A3D-D1D1-4A38-8C1A-A45B0612E2CE}" srcId="{A174D664-1862-4919-B47B-F64BCDA3C6AD}" destId="{3C8DAA65-587D-4188-B4DA-E5F27232AC69}" srcOrd="0" destOrd="0" parTransId="{DC54DDBB-7B17-4A7A-8F58-C9000DBD6C9D}" sibTransId="{1F55EDE7-43B7-44ED-9588-A65464B7F79D}"/>
    <dgm:cxn modelId="{DA40083F-F4D9-42A8-B63F-EF48FA7AB9D2}" srcId="{A0A83DCB-5605-4405-9EA6-C97D508CD5B8}" destId="{4ED47FB9-4F34-4F6E-9465-3578A958EE2A}" srcOrd="0" destOrd="0" parTransId="{B675AC03-8DEF-468E-A7BF-4BF6B676B39A}" sibTransId="{F95B4F31-F3E9-4A43-B962-26F202DCC6E3}"/>
    <dgm:cxn modelId="{D23EA95D-737E-4F1F-B5B3-1F7DCC3FC2EB}" type="presOf" srcId="{22EEA3E5-F417-4930-A905-44912FE046E1}" destId="{3ABD6144-B036-4FE0-8486-6917A127A109}" srcOrd="0" destOrd="0" presId="urn:microsoft.com/office/officeart/2005/8/layout/hList1"/>
    <dgm:cxn modelId="{27B4B762-E335-427D-B5F8-6C1871EB6180}" type="presOf" srcId="{706E567D-E848-4007-BEA7-1461C3B06120}" destId="{D9936650-7303-41D6-8CBD-C8C03C394A49}" srcOrd="0" destOrd="1" presId="urn:microsoft.com/office/officeart/2005/8/layout/hList1"/>
    <dgm:cxn modelId="{143F1A6E-9039-4B51-A063-7338E3E261D8}" srcId="{A0A83DCB-5605-4405-9EA6-C97D508CD5B8}" destId="{B72C0E4F-31C8-4116-ACE3-0AC5AAE48CF0}" srcOrd="2" destOrd="0" parTransId="{19162FD6-4694-42C6-BF84-C4F5FD001AE7}" sibTransId="{B6A14BC4-0ECE-46A4-B246-2705F5F242D4}"/>
    <dgm:cxn modelId="{56F3EB6F-A7F5-48EE-87C9-09D1FD6BB2CD}" type="presOf" srcId="{824112F4-8401-4373-8922-0C346C58E87C}" destId="{51D5714E-B92B-4ABD-9D1A-F855D6863C28}" srcOrd="0" destOrd="1" presId="urn:microsoft.com/office/officeart/2005/8/layout/hList1"/>
    <dgm:cxn modelId="{FCEC5F58-D54B-4173-BBEF-DBDCB0CAB031}" type="presOf" srcId="{33124964-3578-48D1-B0B0-122B09DF8BBA}" destId="{8EF0DF7A-101F-42C7-AC7C-E74E002377E9}" srcOrd="0" destOrd="0" presId="urn:microsoft.com/office/officeart/2005/8/layout/hList1"/>
    <dgm:cxn modelId="{E9E25358-E76A-4BFF-A2AA-49F16EBE06BD}" type="presOf" srcId="{B72C0E4F-31C8-4116-ACE3-0AC5AAE48CF0}" destId="{05100FF5-03B9-435E-BDB1-A34D712FE301}" srcOrd="0" destOrd="2" presId="urn:microsoft.com/office/officeart/2005/8/layout/hList1"/>
    <dgm:cxn modelId="{491BAA5A-B4FD-4D88-9809-C138D2FDA23D}" srcId="{33124964-3578-48D1-B0B0-122B09DF8BBA}" destId="{A0A83DCB-5605-4405-9EA6-C97D508CD5B8}" srcOrd="1" destOrd="0" parTransId="{9CEF6417-6EDC-4978-91BB-C21E67CFB3C8}" sibTransId="{F3DB660E-1E33-4926-B74E-092EADDD0EA8}"/>
    <dgm:cxn modelId="{F1E26D7E-ED6D-4546-9E16-200CE5E5B2CD}" srcId="{A0A83DCB-5605-4405-9EA6-C97D508CD5B8}" destId="{797E3B46-2ED4-4FAE-8DA6-689179B987F8}" srcOrd="1" destOrd="0" parTransId="{F01CC0EF-4F70-4502-A3F6-54C36FAA9E8F}" sibTransId="{B5D3C39C-F0B8-4DAC-837C-CC3C99EC72D6}"/>
    <dgm:cxn modelId="{BFC0CE84-ACB1-4FE0-A632-BC016138F2A7}" type="presOf" srcId="{4ED47FB9-4F34-4F6E-9465-3578A958EE2A}" destId="{05100FF5-03B9-435E-BDB1-A34D712FE301}" srcOrd="0" destOrd="0" presId="urn:microsoft.com/office/officeart/2005/8/layout/hList1"/>
    <dgm:cxn modelId="{C42F4395-73B4-46CF-9ED0-02D6EDD19B06}" type="presOf" srcId="{61F0FA96-C5E4-4C4A-BAA7-FB0DCA122E5F}" destId="{D9936650-7303-41D6-8CBD-C8C03C394A49}" srcOrd="0" destOrd="2" presId="urn:microsoft.com/office/officeart/2005/8/layout/hList1"/>
    <dgm:cxn modelId="{A9560A97-DD83-4DD9-94DE-F3CECF5DD507}" srcId="{22EEA3E5-F417-4930-A905-44912FE046E1}" destId="{FCCAE34D-3335-4FF5-A1CB-0089FD7857B4}" srcOrd="3" destOrd="0" parTransId="{8C08E79D-A526-4B72-B34F-84E10F10D38E}" sibTransId="{54B41B81-BB04-418F-B6EE-350A89C45F4A}"/>
    <dgm:cxn modelId="{BE2F8CA3-7BE1-4619-9803-B21739962E6E}" type="presOf" srcId="{797E3B46-2ED4-4FAE-8DA6-689179B987F8}" destId="{05100FF5-03B9-435E-BDB1-A34D712FE301}" srcOrd="0" destOrd="1" presId="urn:microsoft.com/office/officeart/2005/8/layout/hList1"/>
    <dgm:cxn modelId="{258FE2A3-8F11-4608-BFA3-EDC09F4A92D0}" type="presOf" srcId="{7FA961C4-588F-42B3-A61B-79BC705B90EE}" destId="{D9936650-7303-41D6-8CBD-C8C03C394A49}" srcOrd="0" destOrd="0" presId="urn:microsoft.com/office/officeart/2005/8/layout/hList1"/>
    <dgm:cxn modelId="{0CCE48B7-410F-4EA9-A040-F1F9B6FE48E8}" srcId="{33124964-3578-48D1-B0B0-122B09DF8BBA}" destId="{A174D664-1862-4919-B47B-F64BCDA3C6AD}" srcOrd="2" destOrd="0" parTransId="{0D2F4FE6-FBFF-4D26-A369-80951190C17A}" sibTransId="{1F102D62-D20D-4A43-9F34-C7E83E19F0D9}"/>
    <dgm:cxn modelId="{3C7CC2D0-41E7-45D8-8B27-FC5ED91E1FBD}" type="presOf" srcId="{3C8DAA65-587D-4188-B4DA-E5F27232AC69}" destId="{51D5714E-B92B-4ABD-9D1A-F855D6863C28}" srcOrd="0" destOrd="0" presId="urn:microsoft.com/office/officeart/2005/8/layout/hList1"/>
    <dgm:cxn modelId="{BAC5B3E8-19FA-4C21-BB12-0C66175271D4}" srcId="{22EEA3E5-F417-4930-A905-44912FE046E1}" destId="{7FA961C4-588F-42B3-A61B-79BC705B90EE}" srcOrd="0" destOrd="0" parTransId="{E3791DB5-2264-4D50-9D1C-B7F9AAEA3FE7}" sibTransId="{18C66AC3-BF83-47C9-AF2B-88BFD90D116D}"/>
    <dgm:cxn modelId="{815308FF-48BF-4855-916F-291D395533C2}" srcId="{33124964-3578-48D1-B0B0-122B09DF8BBA}" destId="{22EEA3E5-F417-4930-A905-44912FE046E1}" srcOrd="0" destOrd="0" parTransId="{14819EDC-6852-4709-B067-CAE7EA37BF50}" sibTransId="{2EDEFDB6-D479-4091-8832-DA71BC7B3E50}"/>
    <dgm:cxn modelId="{39A141FF-9729-469E-AB44-07E573866B82}" type="presOf" srcId="{A174D664-1862-4919-B47B-F64BCDA3C6AD}" destId="{981B44FF-E6C4-4853-8EC0-B57547A7697C}" srcOrd="0" destOrd="0" presId="urn:microsoft.com/office/officeart/2005/8/layout/hList1"/>
    <dgm:cxn modelId="{A008589D-58FB-4D4F-9FB6-D50526D101F4}" type="presParOf" srcId="{8EF0DF7A-101F-42C7-AC7C-E74E002377E9}" destId="{F6FA907E-F29E-47A7-ABBA-BB4A82A2847E}" srcOrd="0" destOrd="0" presId="urn:microsoft.com/office/officeart/2005/8/layout/hList1"/>
    <dgm:cxn modelId="{F6B85DA9-7C7E-43EF-BE7A-155078724B2E}" type="presParOf" srcId="{F6FA907E-F29E-47A7-ABBA-BB4A82A2847E}" destId="{3ABD6144-B036-4FE0-8486-6917A127A109}" srcOrd="0" destOrd="0" presId="urn:microsoft.com/office/officeart/2005/8/layout/hList1"/>
    <dgm:cxn modelId="{BFF07859-5954-4EC5-BC8B-EB8A83B1A8AA}" type="presParOf" srcId="{F6FA907E-F29E-47A7-ABBA-BB4A82A2847E}" destId="{D9936650-7303-41D6-8CBD-C8C03C394A49}" srcOrd="1" destOrd="0" presId="urn:microsoft.com/office/officeart/2005/8/layout/hList1"/>
    <dgm:cxn modelId="{F8FC7A0D-E24B-45CF-B116-812BEC9855DA}" type="presParOf" srcId="{8EF0DF7A-101F-42C7-AC7C-E74E002377E9}" destId="{A3F3B71C-967B-4163-B43C-3D17818E15AC}" srcOrd="1" destOrd="0" presId="urn:microsoft.com/office/officeart/2005/8/layout/hList1"/>
    <dgm:cxn modelId="{2D10F55E-A8FF-4902-BBAA-8E1E97A00E0E}" type="presParOf" srcId="{8EF0DF7A-101F-42C7-AC7C-E74E002377E9}" destId="{86B5935E-47EE-4898-A014-19E36D072CF5}" srcOrd="2" destOrd="0" presId="urn:microsoft.com/office/officeart/2005/8/layout/hList1"/>
    <dgm:cxn modelId="{7A09CE67-8013-4D37-8843-5D5B63E8BE9F}" type="presParOf" srcId="{86B5935E-47EE-4898-A014-19E36D072CF5}" destId="{E1B9F747-DF14-4F4B-A9BC-EAA51E6A73E2}" srcOrd="0" destOrd="0" presId="urn:microsoft.com/office/officeart/2005/8/layout/hList1"/>
    <dgm:cxn modelId="{CF3F875D-6664-4468-BEA1-CD8A0240C090}" type="presParOf" srcId="{86B5935E-47EE-4898-A014-19E36D072CF5}" destId="{05100FF5-03B9-435E-BDB1-A34D712FE301}" srcOrd="1" destOrd="0" presId="urn:microsoft.com/office/officeart/2005/8/layout/hList1"/>
    <dgm:cxn modelId="{B6E58930-0866-4D0D-BB24-16624706BF49}" type="presParOf" srcId="{8EF0DF7A-101F-42C7-AC7C-E74E002377E9}" destId="{2EEF41CF-342B-4292-8B88-E4B23CD86399}" srcOrd="3" destOrd="0" presId="urn:microsoft.com/office/officeart/2005/8/layout/hList1"/>
    <dgm:cxn modelId="{A09DAAE0-C6EB-4089-85FA-BEC823B640F3}" type="presParOf" srcId="{8EF0DF7A-101F-42C7-AC7C-E74E002377E9}" destId="{F5FFBA20-D413-48D3-829C-8E2370C7997B}" srcOrd="4" destOrd="0" presId="urn:microsoft.com/office/officeart/2005/8/layout/hList1"/>
    <dgm:cxn modelId="{CCF58A0B-CABB-40ED-8899-13503A7615F2}" type="presParOf" srcId="{F5FFBA20-D413-48D3-829C-8E2370C7997B}" destId="{981B44FF-E6C4-4853-8EC0-B57547A7697C}" srcOrd="0" destOrd="0" presId="urn:microsoft.com/office/officeart/2005/8/layout/hList1"/>
    <dgm:cxn modelId="{5CB4F743-FBC6-4A65-B78E-83979DB23265}" type="presParOf" srcId="{F5FFBA20-D413-48D3-829C-8E2370C7997B}" destId="{51D5714E-B92B-4ABD-9D1A-F855D6863C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2508A-ADF2-415A-8624-5EEDDF2EB13A}">
      <dsp:nvSpPr>
        <dsp:cNvPr id="0" name=""/>
        <dsp:cNvSpPr/>
      </dsp:nvSpPr>
      <dsp:spPr>
        <a:xfrm rot="5400000">
          <a:off x="-141333" y="142128"/>
          <a:ext cx="942223" cy="659556"/>
        </a:xfrm>
        <a:prstGeom prst="chevron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/>
        </a:p>
      </dsp:txBody>
      <dsp:txXfrm rot="-5400000">
        <a:off x="1" y="330572"/>
        <a:ext cx="659556" cy="282667"/>
      </dsp:txXfrm>
    </dsp:sp>
    <dsp:sp modelId="{E55E6F78-48CE-449B-9E74-E4ADF74192F9}">
      <dsp:nvSpPr>
        <dsp:cNvPr id="0" name=""/>
        <dsp:cNvSpPr/>
      </dsp:nvSpPr>
      <dsp:spPr>
        <a:xfrm rot="5400000">
          <a:off x="2608370" y="-1948019"/>
          <a:ext cx="612444" cy="451007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Preparing for Interview</a:t>
          </a:r>
          <a:endParaRPr lang="en-IE" sz="2000" kern="1200" dirty="0"/>
        </a:p>
      </dsp:txBody>
      <dsp:txXfrm rot="-5400000">
        <a:off x="659557" y="30691"/>
        <a:ext cx="4480175" cy="552650"/>
      </dsp:txXfrm>
    </dsp:sp>
    <dsp:sp modelId="{7BB73BE0-312F-485B-86A5-ECF068A1E4D1}">
      <dsp:nvSpPr>
        <dsp:cNvPr id="0" name=""/>
        <dsp:cNvSpPr/>
      </dsp:nvSpPr>
      <dsp:spPr>
        <a:xfrm rot="5400000">
          <a:off x="-141333" y="986657"/>
          <a:ext cx="942223" cy="659556"/>
        </a:xfrm>
        <a:prstGeom prst="chevron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1" y="1175101"/>
        <a:ext cx="659556" cy="282667"/>
      </dsp:txXfrm>
    </dsp:sp>
    <dsp:sp modelId="{77B6974E-0D3B-4DD5-BAF0-1DA8F4E1FBC7}">
      <dsp:nvSpPr>
        <dsp:cNvPr id="0" name=""/>
        <dsp:cNvSpPr/>
      </dsp:nvSpPr>
      <dsp:spPr>
        <a:xfrm rot="5400000">
          <a:off x="2608370" y="-1103489"/>
          <a:ext cx="612444" cy="451007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Virtual Interviews</a:t>
          </a:r>
        </a:p>
      </dsp:txBody>
      <dsp:txXfrm rot="-5400000">
        <a:off x="659557" y="875221"/>
        <a:ext cx="4480175" cy="552650"/>
      </dsp:txXfrm>
    </dsp:sp>
    <dsp:sp modelId="{891E5677-FBB3-454D-912D-31415016A9AB}">
      <dsp:nvSpPr>
        <dsp:cNvPr id="0" name=""/>
        <dsp:cNvSpPr/>
      </dsp:nvSpPr>
      <dsp:spPr>
        <a:xfrm rot="5400000">
          <a:off x="-141333" y="1831187"/>
          <a:ext cx="942223" cy="659556"/>
        </a:xfrm>
        <a:prstGeom prst="chevron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1" y="2019631"/>
        <a:ext cx="659556" cy="282667"/>
      </dsp:txXfrm>
    </dsp:sp>
    <dsp:sp modelId="{392BBE49-D0F6-42AC-BB7F-8F5133A5977E}">
      <dsp:nvSpPr>
        <dsp:cNvPr id="0" name=""/>
        <dsp:cNvSpPr/>
      </dsp:nvSpPr>
      <dsp:spPr>
        <a:xfrm rot="5400000">
          <a:off x="2608370" y="-258960"/>
          <a:ext cx="612444" cy="451007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1</a:t>
          </a:r>
          <a:r>
            <a:rPr lang="en-GB" sz="2000" kern="1200" baseline="30000" dirty="0">
              <a:solidFill>
                <a:schemeClr val="tx1">
                  <a:lumMod val="50000"/>
                  <a:lumOff val="50000"/>
                </a:schemeClr>
              </a:solidFill>
            </a:rPr>
            <a:t>st</a:t>
          </a:r>
          <a:r>
            <a:rPr lang="en-GB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 Impressions</a:t>
          </a:r>
        </a:p>
      </dsp:txBody>
      <dsp:txXfrm rot="-5400000">
        <a:off x="659557" y="1719750"/>
        <a:ext cx="4480175" cy="552650"/>
      </dsp:txXfrm>
    </dsp:sp>
    <dsp:sp modelId="{4A51C4CC-6DD3-494A-81CD-76CEBEFDFCA5}">
      <dsp:nvSpPr>
        <dsp:cNvPr id="0" name=""/>
        <dsp:cNvSpPr/>
      </dsp:nvSpPr>
      <dsp:spPr>
        <a:xfrm rot="5400000">
          <a:off x="-141333" y="2675716"/>
          <a:ext cx="942223" cy="659556"/>
        </a:xfrm>
        <a:prstGeom prst="chevron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1" y="2864160"/>
        <a:ext cx="659556" cy="282667"/>
      </dsp:txXfrm>
    </dsp:sp>
    <dsp:sp modelId="{A89C7AF6-4AE4-45D1-A336-B6E6173AD72C}">
      <dsp:nvSpPr>
        <dsp:cNvPr id="0" name=""/>
        <dsp:cNvSpPr/>
      </dsp:nvSpPr>
      <dsp:spPr>
        <a:xfrm rot="5400000">
          <a:off x="2608370" y="585569"/>
          <a:ext cx="612444" cy="451007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How To Answer Questions</a:t>
          </a:r>
        </a:p>
      </dsp:txBody>
      <dsp:txXfrm rot="-5400000">
        <a:off x="659557" y="2564280"/>
        <a:ext cx="4480175" cy="552650"/>
      </dsp:txXfrm>
    </dsp:sp>
    <dsp:sp modelId="{21020D61-CAFB-4AF9-B426-FA7EF0BF139D}">
      <dsp:nvSpPr>
        <dsp:cNvPr id="0" name=""/>
        <dsp:cNvSpPr/>
      </dsp:nvSpPr>
      <dsp:spPr>
        <a:xfrm rot="5400000">
          <a:off x="-141333" y="3520246"/>
          <a:ext cx="942223" cy="659556"/>
        </a:xfrm>
        <a:prstGeom prst="chevron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1" y="3708690"/>
        <a:ext cx="659556" cy="282667"/>
      </dsp:txXfrm>
    </dsp:sp>
    <dsp:sp modelId="{BE9446B7-7C54-4321-B4F2-05E4B58E745D}">
      <dsp:nvSpPr>
        <dsp:cNvPr id="0" name=""/>
        <dsp:cNvSpPr/>
      </dsp:nvSpPr>
      <dsp:spPr>
        <a:xfrm rot="5400000">
          <a:off x="2608370" y="1430098"/>
          <a:ext cx="612444" cy="451007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The Close</a:t>
          </a:r>
        </a:p>
      </dsp:txBody>
      <dsp:txXfrm rot="-5400000">
        <a:off x="659557" y="3408809"/>
        <a:ext cx="4480175" cy="552650"/>
      </dsp:txXfrm>
    </dsp:sp>
    <dsp:sp modelId="{81F7B6C5-A79A-4772-BA7B-1548163D4D08}">
      <dsp:nvSpPr>
        <dsp:cNvPr id="0" name=""/>
        <dsp:cNvSpPr/>
      </dsp:nvSpPr>
      <dsp:spPr>
        <a:xfrm rot="5400000">
          <a:off x="-141333" y="4364775"/>
          <a:ext cx="942223" cy="659556"/>
        </a:xfrm>
        <a:prstGeom prst="chevron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1" y="4553219"/>
        <a:ext cx="659556" cy="282667"/>
      </dsp:txXfrm>
    </dsp:sp>
    <dsp:sp modelId="{CDC078A8-83A0-43CB-B47B-51657F4FC0C9}">
      <dsp:nvSpPr>
        <dsp:cNvPr id="0" name=""/>
        <dsp:cNvSpPr/>
      </dsp:nvSpPr>
      <dsp:spPr>
        <a:xfrm rot="5400000">
          <a:off x="2608370" y="2274628"/>
          <a:ext cx="612444" cy="451007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Common Interview Mistakes</a:t>
          </a:r>
        </a:p>
      </dsp:txBody>
      <dsp:txXfrm rot="-5400000">
        <a:off x="659557" y="4253339"/>
        <a:ext cx="4480175" cy="552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6D28D-44A3-4211-88DD-A69A806118EB}">
      <dsp:nvSpPr>
        <dsp:cNvPr id="0" name=""/>
        <dsp:cNvSpPr/>
      </dsp:nvSpPr>
      <dsp:spPr>
        <a:xfrm>
          <a:off x="0" y="406192"/>
          <a:ext cx="1100019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6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737" tIns="416560" rIns="85373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Have researched the company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Have researched the role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Have researched the interviewers</a:t>
          </a:r>
        </a:p>
      </dsp:txBody>
      <dsp:txXfrm>
        <a:off x="0" y="406192"/>
        <a:ext cx="11000190" cy="1512000"/>
      </dsp:txXfrm>
    </dsp:sp>
    <dsp:sp modelId="{90881D1A-65C5-4227-BFDF-DC8F6600DDEA}">
      <dsp:nvSpPr>
        <dsp:cNvPr id="0" name=""/>
        <dsp:cNvSpPr/>
      </dsp:nvSpPr>
      <dsp:spPr>
        <a:xfrm>
          <a:off x="550009" y="110992"/>
          <a:ext cx="7700133" cy="590400"/>
        </a:xfrm>
        <a:prstGeom prst="roundRect">
          <a:avLst/>
        </a:prstGeom>
        <a:solidFill>
          <a:srgbClr val="1F355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47" tIns="0" rIns="2910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Things to remember on Interview day</a:t>
          </a:r>
          <a:endParaRPr lang="en-IE" sz="2000" kern="1200" dirty="0">
            <a:solidFill>
              <a:schemeClr val="bg1"/>
            </a:solidFill>
          </a:endParaRPr>
        </a:p>
      </dsp:txBody>
      <dsp:txXfrm>
        <a:off x="578830" y="139813"/>
        <a:ext cx="7642491" cy="532758"/>
      </dsp:txXfrm>
    </dsp:sp>
    <dsp:sp modelId="{E8A7C6CC-577C-4580-9B48-5DF5CC1F48AF}">
      <dsp:nvSpPr>
        <dsp:cNvPr id="0" name=""/>
        <dsp:cNvSpPr/>
      </dsp:nvSpPr>
      <dsp:spPr>
        <a:xfrm>
          <a:off x="0" y="2321393"/>
          <a:ext cx="1100019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6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F5253-21A1-4B23-80B7-99C93113A435}">
      <dsp:nvSpPr>
        <dsp:cNvPr id="0" name=""/>
        <dsp:cNvSpPr/>
      </dsp:nvSpPr>
      <dsp:spPr>
        <a:xfrm>
          <a:off x="550009" y="2026193"/>
          <a:ext cx="7700133" cy="590400"/>
        </a:xfrm>
        <a:prstGeom prst="roundRect">
          <a:avLst/>
        </a:prstGeom>
        <a:solidFill>
          <a:srgbClr val="1F355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47" tIns="0" rIns="2910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solidFill>
                <a:schemeClr val="bg1"/>
              </a:solidFill>
            </a:rPr>
            <a:t>Bring any related documentation </a:t>
          </a:r>
        </a:p>
      </dsp:txBody>
      <dsp:txXfrm>
        <a:off x="578830" y="2055014"/>
        <a:ext cx="7642491" cy="532758"/>
      </dsp:txXfrm>
    </dsp:sp>
    <dsp:sp modelId="{6F7E6700-8AE6-44B9-8A28-9755D90DA5EF}">
      <dsp:nvSpPr>
        <dsp:cNvPr id="0" name=""/>
        <dsp:cNvSpPr/>
      </dsp:nvSpPr>
      <dsp:spPr>
        <a:xfrm>
          <a:off x="0" y="3228593"/>
          <a:ext cx="1100019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6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63415-98D1-4EB5-939B-67B152970F25}">
      <dsp:nvSpPr>
        <dsp:cNvPr id="0" name=""/>
        <dsp:cNvSpPr/>
      </dsp:nvSpPr>
      <dsp:spPr>
        <a:xfrm>
          <a:off x="550009" y="2933393"/>
          <a:ext cx="7700133" cy="590400"/>
        </a:xfrm>
        <a:prstGeom prst="roundRect">
          <a:avLst/>
        </a:prstGeom>
        <a:solidFill>
          <a:srgbClr val="1F355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47" tIns="0" rIns="2910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Prepare sample questions that you want to ask</a:t>
          </a:r>
          <a:endParaRPr lang="en-IE" sz="2000" kern="1200" dirty="0">
            <a:solidFill>
              <a:schemeClr val="bg1"/>
            </a:solidFill>
          </a:endParaRPr>
        </a:p>
      </dsp:txBody>
      <dsp:txXfrm>
        <a:off x="578830" y="2962214"/>
        <a:ext cx="7642491" cy="532758"/>
      </dsp:txXfrm>
    </dsp:sp>
    <dsp:sp modelId="{2E1F5315-B161-41F0-9B07-7A28D27722AA}">
      <dsp:nvSpPr>
        <dsp:cNvPr id="0" name=""/>
        <dsp:cNvSpPr/>
      </dsp:nvSpPr>
      <dsp:spPr>
        <a:xfrm>
          <a:off x="0" y="4135793"/>
          <a:ext cx="1100019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6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EE50D-1482-44E8-815B-D92FA75A1474}">
      <dsp:nvSpPr>
        <dsp:cNvPr id="0" name=""/>
        <dsp:cNvSpPr/>
      </dsp:nvSpPr>
      <dsp:spPr>
        <a:xfrm>
          <a:off x="550009" y="3840593"/>
          <a:ext cx="7700133" cy="590400"/>
        </a:xfrm>
        <a:prstGeom prst="roundRect">
          <a:avLst/>
        </a:prstGeom>
        <a:solidFill>
          <a:srgbClr val="1F355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47" tIns="0" rIns="2910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Make sure you have the exact location/travel time/virtual set up </a:t>
          </a:r>
          <a:endParaRPr lang="en-IE" sz="2000" kern="1200" dirty="0">
            <a:solidFill>
              <a:schemeClr val="bg1"/>
            </a:solidFill>
          </a:endParaRPr>
        </a:p>
      </dsp:txBody>
      <dsp:txXfrm>
        <a:off x="578830" y="3869414"/>
        <a:ext cx="7642491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2508A-ADF2-415A-8624-5EEDDF2EB13A}">
      <dsp:nvSpPr>
        <dsp:cNvPr id="0" name=""/>
        <dsp:cNvSpPr/>
      </dsp:nvSpPr>
      <dsp:spPr>
        <a:xfrm rot="5400000">
          <a:off x="-141333" y="142128"/>
          <a:ext cx="942223" cy="659556"/>
        </a:xfrm>
        <a:prstGeom prst="chevron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/>
        </a:p>
      </dsp:txBody>
      <dsp:txXfrm rot="-5400000">
        <a:off x="1" y="330572"/>
        <a:ext cx="659556" cy="282667"/>
      </dsp:txXfrm>
    </dsp:sp>
    <dsp:sp modelId="{E55E6F78-48CE-449B-9E74-E4ADF74192F9}">
      <dsp:nvSpPr>
        <dsp:cNvPr id="0" name=""/>
        <dsp:cNvSpPr/>
      </dsp:nvSpPr>
      <dsp:spPr>
        <a:xfrm rot="5400000">
          <a:off x="2608370" y="-1948019"/>
          <a:ext cx="612444" cy="451007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Presentation</a:t>
          </a:r>
          <a:endParaRPr lang="en-IE" sz="2000" kern="1200" dirty="0"/>
        </a:p>
      </dsp:txBody>
      <dsp:txXfrm rot="-5400000">
        <a:off x="659557" y="30691"/>
        <a:ext cx="4480175" cy="552650"/>
      </dsp:txXfrm>
    </dsp:sp>
    <dsp:sp modelId="{7BB73BE0-312F-485B-86A5-ECF068A1E4D1}">
      <dsp:nvSpPr>
        <dsp:cNvPr id="0" name=""/>
        <dsp:cNvSpPr/>
      </dsp:nvSpPr>
      <dsp:spPr>
        <a:xfrm rot="5400000">
          <a:off x="-141333" y="986657"/>
          <a:ext cx="942223" cy="659556"/>
        </a:xfrm>
        <a:prstGeom prst="chevron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1" y="1175101"/>
        <a:ext cx="659556" cy="282667"/>
      </dsp:txXfrm>
    </dsp:sp>
    <dsp:sp modelId="{77B6974E-0D3B-4DD5-BAF0-1DA8F4E1FBC7}">
      <dsp:nvSpPr>
        <dsp:cNvPr id="0" name=""/>
        <dsp:cNvSpPr/>
      </dsp:nvSpPr>
      <dsp:spPr>
        <a:xfrm rot="5400000">
          <a:off x="2608370" y="-1103489"/>
          <a:ext cx="612444" cy="451007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The power of a smile </a:t>
          </a:r>
        </a:p>
      </dsp:txBody>
      <dsp:txXfrm rot="-5400000">
        <a:off x="659557" y="875221"/>
        <a:ext cx="4480175" cy="552650"/>
      </dsp:txXfrm>
    </dsp:sp>
    <dsp:sp modelId="{891E5677-FBB3-454D-912D-31415016A9AB}">
      <dsp:nvSpPr>
        <dsp:cNvPr id="0" name=""/>
        <dsp:cNvSpPr/>
      </dsp:nvSpPr>
      <dsp:spPr>
        <a:xfrm rot="5400000">
          <a:off x="-141333" y="1831187"/>
          <a:ext cx="942223" cy="659556"/>
        </a:xfrm>
        <a:prstGeom prst="chevron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1" y="2019631"/>
        <a:ext cx="659556" cy="282667"/>
      </dsp:txXfrm>
    </dsp:sp>
    <dsp:sp modelId="{392BBE49-D0F6-42AC-BB7F-8F5133A5977E}">
      <dsp:nvSpPr>
        <dsp:cNvPr id="0" name=""/>
        <dsp:cNvSpPr/>
      </dsp:nvSpPr>
      <dsp:spPr>
        <a:xfrm rot="5400000">
          <a:off x="2608370" y="-258960"/>
          <a:ext cx="612444" cy="451007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Set the atmosphere</a:t>
          </a:r>
        </a:p>
      </dsp:txBody>
      <dsp:txXfrm rot="-5400000">
        <a:off x="659557" y="1719750"/>
        <a:ext cx="4480175" cy="552650"/>
      </dsp:txXfrm>
    </dsp:sp>
    <dsp:sp modelId="{4A51C4CC-6DD3-494A-81CD-76CEBEFDFCA5}">
      <dsp:nvSpPr>
        <dsp:cNvPr id="0" name=""/>
        <dsp:cNvSpPr/>
      </dsp:nvSpPr>
      <dsp:spPr>
        <a:xfrm rot="5400000">
          <a:off x="-141333" y="2675716"/>
          <a:ext cx="942223" cy="659556"/>
        </a:xfrm>
        <a:prstGeom prst="chevron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1" y="2864160"/>
        <a:ext cx="659556" cy="282667"/>
      </dsp:txXfrm>
    </dsp:sp>
    <dsp:sp modelId="{A89C7AF6-4AE4-45D1-A336-B6E6173AD72C}">
      <dsp:nvSpPr>
        <dsp:cNvPr id="0" name=""/>
        <dsp:cNvSpPr/>
      </dsp:nvSpPr>
      <dsp:spPr>
        <a:xfrm rot="5400000">
          <a:off x="2608370" y="585569"/>
          <a:ext cx="612444" cy="451007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Build rapport </a:t>
          </a:r>
        </a:p>
      </dsp:txBody>
      <dsp:txXfrm rot="-5400000">
        <a:off x="659557" y="2564280"/>
        <a:ext cx="4480175" cy="552650"/>
      </dsp:txXfrm>
    </dsp:sp>
    <dsp:sp modelId="{21020D61-CAFB-4AF9-B426-FA7EF0BF139D}">
      <dsp:nvSpPr>
        <dsp:cNvPr id="0" name=""/>
        <dsp:cNvSpPr/>
      </dsp:nvSpPr>
      <dsp:spPr>
        <a:xfrm rot="5400000">
          <a:off x="-141333" y="3520246"/>
          <a:ext cx="942223" cy="659556"/>
        </a:xfrm>
        <a:prstGeom prst="chevron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1" y="3708690"/>
        <a:ext cx="659556" cy="282667"/>
      </dsp:txXfrm>
    </dsp:sp>
    <dsp:sp modelId="{BE9446B7-7C54-4321-B4F2-05E4B58E745D}">
      <dsp:nvSpPr>
        <dsp:cNvPr id="0" name=""/>
        <dsp:cNvSpPr/>
      </dsp:nvSpPr>
      <dsp:spPr>
        <a:xfrm rot="5400000">
          <a:off x="2608370" y="1430098"/>
          <a:ext cx="612444" cy="451007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Confidence v Arrogance </a:t>
          </a:r>
        </a:p>
      </dsp:txBody>
      <dsp:txXfrm rot="-5400000">
        <a:off x="659557" y="3408809"/>
        <a:ext cx="4480175" cy="552650"/>
      </dsp:txXfrm>
    </dsp:sp>
    <dsp:sp modelId="{81F7B6C5-A79A-4772-BA7B-1548163D4D08}">
      <dsp:nvSpPr>
        <dsp:cNvPr id="0" name=""/>
        <dsp:cNvSpPr/>
      </dsp:nvSpPr>
      <dsp:spPr>
        <a:xfrm rot="5400000">
          <a:off x="-141333" y="4364775"/>
          <a:ext cx="942223" cy="659556"/>
        </a:xfrm>
        <a:prstGeom prst="chevron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1" y="4553219"/>
        <a:ext cx="659556" cy="282667"/>
      </dsp:txXfrm>
    </dsp:sp>
    <dsp:sp modelId="{CDC078A8-83A0-43CB-B47B-51657F4FC0C9}">
      <dsp:nvSpPr>
        <dsp:cNvPr id="0" name=""/>
        <dsp:cNvSpPr/>
      </dsp:nvSpPr>
      <dsp:spPr>
        <a:xfrm rot="5400000">
          <a:off x="2608370" y="2274628"/>
          <a:ext cx="612444" cy="451007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Display your desire to be there</a:t>
          </a:r>
        </a:p>
      </dsp:txBody>
      <dsp:txXfrm rot="-5400000">
        <a:off x="659557" y="4253339"/>
        <a:ext cx="4480175" cy="552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D6144-B036-4FE0-8486-6917A127A109}">
      <dsp:nvSpPr>
        <dsp:cNvPr id="0" name=""/>
        <dsp:cNvSpPr/>
      </dsp:nvSpPr>
      <dsp:spPr>
        <a:xfrm>
          <a:off x="4135" y="63601"/>
          <a:ext cx="2486859" cy="687057"/>
        </a:xfrm>
        <a:prstGeom prst="rect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bg1"/>
              </a:solidFill>
            </a:rPr>
            <a:t>Organisation Awareness</a:t>
          </a:r>
          <a:endParaRPr lang="en-IE" sz="1900" kern="1200" dirty="0">
            <a:solidFill>
              <a:schemeClr val="bg1"/>
            </a:solidFill>
          </a:endParaRPr>
        </a:p>
      </dsp:txBody>
      <dsp:txXfrm>
        <a:off x="4135" y="63601"/>
        <a:ext cx="2486859" cy="687057"/>
      </dsp:txXfrm>
    </dsp:sp>
    <dsp:sp modelId="{D9936650-7303-41D6-8CBD-C8C03C394A49}">
      <dsp:nvSpPr>
        <dsp:cNvPr id="0" name=""/>
        <dsp:cNvSpPr/>
      </dsp:nvSpPr>
      <dsp:spPr>
        <a:xfrm>
          <a:off x="4135" y="750659"/>
          <a:ext cx="2486859" cy="322057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Describe your current company and give examples of how you work within its culture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Describe how you perceive our company and how you would fit in. </a:t>
          </a:r>
        </a:p>
      </dsp:txBody>
      <dsp:txXfrm>
        <a:off x="4135" y="750659"/>
        <a:ext cx="2486859" cy="3220571"/>
      </dsp:txXfrm>
    </dsp:sp>
    <dsp:sp modelId="{E1B9F747-DF14-4F4B-A9BC-EAA51E6A73E2}">
      <dsp:nvSpPr>
        <dsp:cNvPr id="0" name=""/>
        <dsp:cNvSpPr/>
      </dsp:nvSpPr>
      <dsp:spPr>
        <a:xfrm>
          <a:off x="2839155" y="63601"/>
          <a:ext cx="2486859" cy="687057"/>
        </a:xfrm>
        <a:prstGeom prst="rect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chemeClr val="bg1"/>
              </a:solidFill>
            </a:rPr>
            <a:t>Strategic Thinking	</a:t>
          </a:r>
          <a:endParaRPr lang="en-GB" sz="1900" kern="1200" dirty="0">
            <a:solidFill>
              <a:schemeClr val="bg1"/>
            </a:solidFill>
          </a:endParaRPr>
        </a:p>
      </dsp:txBody>
      <dsp:txXfrm>
        <a:off x="2839155" y="63601"/>
        <a:ext cx="2486859" cy="687057"/>
      </dsp:txXfrm>
    </dsp:sp>
    <dsp:sp modelId="{05100FF5-03B9-435E-BDB1-A34D712FE301}">
      <dsp:nvSpPr>
        <dsp:cNvPr id="0" name=""/>
        <dsp:cNvSpPr/>
      </dsp:nvSpPr>
      <dsp:spPr>
        <a:xfrm>
          <a:off x="2839155" y="750659"/>
          <a:ext cx="2486859" cy="322057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>
              <a:solidFill>
                <a:schemeClr val="tx1">
                  <a:lumMod val="50000"/>
                  <a:lumOff val="50000"/>
                </a:schemeClr>
              </a:solidFill>
            </a:rPr>
            <a:t>Describe the most challenging aspect of your current role and how you have adapted your performance</a:t>
          </a:r>
          <a:endParaRPr lang="en-GB" sz="19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How did you go about assessing your own performance and that of your team?</a:t>
          </a:r>
        </a:p>
      </dsp:txBody>
      <dsp:txXfrm>
        <a:off x="2839155" y="750659"/>
        <a:ext cx="2486859" cy="3220571"/>
      </dsp:txXfrm>
    </dsp:sp>
    <dsp:sp modelId="{981B44FF-E6C4-4853-8EC0-B57547A7697C}">
      <dsp:nvSpPr>
        <dsp:cNvPr id="0" name=""/>
        <dsp:cNvSpPr/>
      </dsp:nvSpPr>
      <dsp:spPr>
        <a:xfrm>
          <a:off x="5674175" y="63601"/>
          <a:ext cx="2486859" cy="687057"/>
        </a:xfrm>
        <a:prstGeom prst="rect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chemeClr val="bg1"/>
              </a:solidFill>
            </a:rPr>
            <a:t>Innovation</a:t>
          </a:r>
          <a:endParaRPr lang="en-GB" sz="1900" kern="1200" dirty="0">
            <a:solidFill>
              <a:schemeClr val="bg1"/>
            </a:solidFill>
          </a:endParaRPr>
        </a:p>
      </dsp:txBody>
      <dsp:txXfrm>
        <a:off x="5674175" y="63601"/>
        <a:ext cx="2486859" cy="687057"/>
      </dsp:txXfrm>
    </dsp:sp>
    <dsp:sp modelId="{51D5714E-B92B-4ABD-9D1A-F855D6863C28}">
      <dsp:nvSpPr>
        <dsp:cNvPr id="0" name=""/>
        <dsp:cNvSpPr/>
      </dsp:nvSpPr>
      <dsp:spPr>
        <a:xfrm>
          <a:off x="5674175" y="750659"/>
          <a:ext cx="2486859" cy="322057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>
              <a:solidFill>
                <a:schemeClr val="tx1">
                  <a:lumMod val="50000"/>
                  <a:lumOff val="50000"/>
                </a:schemeClr>
              </a:solidFill>
            </a:rPr>
            <a:t>Describe something new that you have done for your company that improved performance </a:t>
          </a:r>
          <a:endParaRPr lang="en-GB" sz="19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Have you done anything innovative that would be of direct interest to your current market?</a:t>
          </a:r>
        </a:p>
      </dsp:txBody>
      <dsp:txXfrm>
        <a:off x="5674175" y="750659"/>
        <a:ext cx="2486859" cy="3220571"/>
      </dsp:txXfrm>
    </dsp:sp>
    <dsp:sp modelId="{742BFAA0-277B-4D20-948D-7F0A3AE8EF7E}">
      <dsp:nvSpPr>
        <dsp:cNvPr id="0" name=""/>
        <dsp:cNvSpPr/>
      </dsp:nvSpPr>
      <dsp:spPr>
        <a:xfrm>
          <a:off x="8509194" y="63601"/>
          <a:ext cx="2486859" cy="687057"/>
        </a:xfrm>
        <a:prstGeom prst="rect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chemeClr val="bg1"/>
              </a:solidFill>
            </a:rPr>
            <a:t>Communication</a:t>
          </a:r>
          <a:endParaRPr lang="en-GB" sz="1900" kern="1200" dirty="0">
            <a:solidFill>
              <a:schemeClr val="bg1"/>
            </a:solidFill>
          </a:endParaRPr>
        </a:p>
      </dsp:txBody>
      <dsp:txXfrm>
        <a:off x="8509194" y="63601"/>
        <a:ext cx="2486859" cy="687057"/>
      </dsp:txXfrm>
    </dsp:sp>
    <dsp:sp modelId="{29AF83C7-774F-4DB4-8EB6-A0008E524EFC}">
      <dsp:nvSpPr>
        <dsp:cNvPr id="0" name=""/>
        <dsp:cNvSpPr/>
      </dsp:nvSpPr>
      <dsp:spPr>
        <a:xfrm>
          <a:off x="8509194" y="750659"/>
          <a:ext cx="2486859" cy="322057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>
              <a:solidFill>
                <a:schemeClr val="tx1">
                  <a:lumMod val="50000"/>
                  <a:lumOff val="50000"/>
                </a:schemeClr>
              </a:solidFill>
            </a:rPr>
            <a:t>Give examples of a difficult situation that required your excellent communication skills</a:t>
          </a:r>
          <a:endParaRPr lang="en-GB" sz="19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How have you developed communication skills in others?</a:t>
          </a:r>
        </a:p>
      </dsp:txBody>
      <dsp:txXfrm>
        <a:off x="8509194" y="750659"/>
        <a:ext cx="2486859" cy="3220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D6144-B036-4FE0-8486-6917A127A109}">
      <dsp:nvSpPr>
        <dsp:cNvPr id="0" name=""/>
        <dsp:cNvSpPr/>
      </dsp:nvSpPr>
      <dsp:spPr>
        <a:xfrm>
          <a:off x="3437" y="170310"/>
          <a:ext cx="3351620" cy="604800"/>
        </a:xfrm>
        <a:prstGeom prst="rect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</a:rPr>
            <a:t>Leadership Ability </a:t>
          </a:r>
          <a:endParaRPr lang="en-IE" sz="2100" kern="1200" dirty="0">
            <a:solidFill>
              <a:schemeClr val="bg1"/>
            </a:solidFill>
          </a:endParaRPr>
        </a:p>
      </dsp:txBody>
      <dsp:txXfrm>
        <a:off x="3437" y="170310"/>
        <a:ext cx="3351620" cy="604800"/>
      </dsp:txXfrm>
    </dsp:sp>
    <dsp:sp modelId="{D9936650-7303-41D6-8CBD-C8C03C394A49}">
      <dsp:nvSpPr>
        <dsp:cNvPr id="0" name=""/>
        <dsp:cNvSpPr/>
      </dsp:nvSpPr>
      <dsp:spPr>
        <a:xfrm>
          <a:off x="3437" y="775110"/>
          <a:ext cx="3351620" cy="308941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>
              <a:solidFill>
                <a:schemeClr val="tx1">
                  <a:lumMod val="50000"/>
                  <a:lumOff val="50000"/>
                </a:schemeClr>
              </a:solidFill>
            </a:rPr>
            <a:t>Describe how you lead your team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>
              <a:solidFill>
                <a:schemeClr val="tx1">
                  <a:lumMod val="50000"/>
                  <a:lumOff val="50000"/>
                </a:schemeClr>
              </a:solidFill>
            </a:rPr>
            <a:t>How do you motivate your team?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>
              <a:solidFill>
                <a:schemeClr val="tx1">
                  <a:lumMod val="50000"/>
                  <a:lumOff val="50000"/>
                </a:schemeClr>
              </a:solidFill>
            </a:rPr>
            <a:t> How do you improve your team’s performance?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>
              <a:solidFill>
                <a:schemeClr val="tx1">
                  <a:lumMod val="50000"/>
                  <a:lumOff val="50000"/>
                </a:schemeClr>
              </a:solidFill>
            </a:rPr>
            <a:t> What would your team say about you? </a:t>
          </a:r>
        </a:p>
      </dsp:txBody>
      <dsp:txXfrm>
        <a:off x="3437" y="775110"/>
        <a:ext cx="3351620" cy="3089411"/>
      </dsp:txXfrm>
    </dsp:sp>
    <dsp:sp modelId="{E1B9F747-DF14-4F4B-A9BC-EAA51E6A73E2}">
      <dsp:nvSpPr>
        <dsp:cNvPr id="0" name=""/>
        <dsp:cNvSpPr/>
      </dsp:nvSpPr>
      <dsp:spPr>
        <a:xfrm>
          <a:off x="3824284" y="170310"/>
          <a:ext cx="3351620" cy="604800"/>
        </a:xfrm>
        <a:prstGeom prst="rect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</a:rPr>
            <a:t>Team Work	</a:t>
          </a:r>
        </a:p>
      </dsp:txBody>
      <dsp:txXfrm>
        <a:off x="3824284" y="170310"/>
        <a:ext cx="3351620" cy="604800"/>
      </dsp:txXfrm>
    </dsp:sp>
    <dsp:sp modelId="{05100FF5-03B9-435E-BDB1-A34D712FE301}">
      <dsp:nvSpPr>
        <dsp:cNvPr id="0" name=""/>
        <dsp:cNvSpPr/>
      </dsp:nvSpPr>
      <dsp:spPr>
        <a:xfrm>
          <a:off x="3824284" y="775110"/>
          <a:ext cx="3351620" cy="308941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>
              <a:solidFill>
                <a:schemeClr val="tx1">
                  <a:lumMod val="50000"/>
                  <a:lumOff val="50000"/>
                </a:schemeClr>
              </a:solidFill>
            </a:rPr>
            <a:t>Describe a situation where you were a member of a team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>
              <a:solidFill>
                <a:schemeClr val="tx1">
                  <a:lumMod val="50000"/>
                  <a:lumOff val="50000"/>
                </a:schemeClr>
              </a:solidFill>
            </a:rPr>
            <a:t>What did you do to make a positive contribution?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>
              <a:solidFill>
                <a:schemeClr val="tx1">
                  <a:lumMod val="50000"/>
                  <a:lumOff val="50000"/>
                </a:schemeClr>
              </a:solidFill>
            </a:rPr>
            <a:t>Describe a situation where there was conflict – what did you do to resolve it?</a:t>
          </a:r>
        </a:p>
      </dsp:txBody>
      <dsp:txXfrm>
        <a:off x="3824284" y="775110"/>
        <a:ext cx="3351620" cy="3089411"/>
      </dsp:txXfrm>
    </dsp:sp>
    <dsp:sp modelId="{981B44FF-E6C4-4853-8EC0-B57547A7697C}">
      <dsp:nvSpPr>
        <dsp:cNvPr id="0" name=""/>
        <dsp:cNvSpPr/>
      </dsp:nvSpPr>
      <dsp:spPr>
        <a:xfrm>
          <a:off x="7648569" y="182968"/>
          <a:ext cx="3351620" cy="604800"/>
        </a:xfrm>
        <a:prstGeom prst="rect">
          <a:avLst/>
        </a:prstGeom>
        <a:solidFill>
          <a:srgbClr val="1F355E"/>
        </a:solidFill>
        <a:ln w="12700" cap="flat" cmpd="sng" algn="ctr">
          <a:solidFill>
            <a:srgbClr val="1F35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</a:rPr>
            <a:t>Time Management</a:t>
          </a:r>
        </a:p>
      </dsp:txBody>
      <dsp:txXfrm>
        <a:off x="7648569" y="182968"/>
        <a:ext cx="3351620" cy="604800"/>
      </dsp:txXfrm>
    </dsp:sp>
    <dsp:sp modelId="{51D5714E-B92B-4ABD-9D1A-F855D6863C28}">
      <dsp:nvSpPr>
        <dsp:cNvPr id="0" name=""/>
        <dsp:cNvSpPr/>
      </dsp:nvSpPr>
      <dsp:spPr>
        <a:xfrm>
          <a:off x="7645132" y="775110"/>
          <a:ext cx="3351620" cy="308941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>
              <a:solidFill>
                <a:schemeClr val="tx1">
                  <a:lumMod val="50000"/>
                  <a:lumOff val="50000"/>
                </a:schemeClr>
              </a:solidFill>
            </a:rPr>
            <a:t>Give examples of meeting deadlines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>
              <a:solidFill>
                <a:schemeClr val="tx1">
                  <a:lumMod val="50000"/>
                  <a:lumOff val="50000"/>
                </a:schemeClr>
              </a:solidFill>
            </a:rPr>
            <a:t>If a deadline was missed, how did you react to that? </a:t>
          </a:r>
        </a:p>
      </dsp:txBody>
      <dsp:txXfrm>
        <a:off x="7645132" y="775110"/>
        <a:ext cx="3351620" cy="3089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DB28-B584-4905-8EB1-A2E0E6F33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C6147-92BE-4A65-83F4-FBCD56130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9786D-0324-4C60-9346-8F978410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AC09-FC3E-4F9C-95E2-08CE87438715}" type="datetimeFigureOut">
              <a:rPr lang="en-IE" smtClean="0"/>
              <a:t>26/10/2020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AF915-4408-44EB-9309-E26FAA22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DFCC2-E5C7-438C-9DD5-7FA728FE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2A51-BB0F-4A20-B12E-50546FA0B7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590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595D-BA8F-4F7A-8267-F51DC7EF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EB0D8-D5F7-4E66-991E-A525D1811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D29AC-30ED-446F-B64F-D761CFF6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AC09-FC3E-4F9C-95E2-08CE87438715}" type="datetimeFigureOut">
              <a:rPr lang="en-IE" smtClean="0"/>
              <a:t>26/10/2020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17C8-5794-42E4-A606-5B4B22F2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772A8-1037-4C23-94AD-998B081E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2A51-BB0F-4A20-B12E-50546FA0B7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902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66184-41AB-4F62-811E-56E8347BD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C75E2-8ADC-4918-B0CC-5D181018A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6D551-CB05-4B7B-9DEE-F7D5275F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AC09-FC3E-4F9C-95E2-08CE87438715}" type="datetimeFigureOut">
              <a:rPr lang="en-IE" smtClean="0"/>
              <a:t>26/10/2020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2D6F6-8CCE-4C80-A87A-BA2C58C4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DAF3C-6011-446F-8FE8-E10FE766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2A51-BB0F-4A20-B12E-50546FA0B7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659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176CA-1F77-42FD-841B-DC221B89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EAEBD-2683-4AE1-9F6B-CD75C13E0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24118-89B9-420D-8E67-7E12ED4C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AC09-FC3E-4F9C-95E2-08CE87438715}" type="datetimeFigureOut">
              <a:rPr lang="en-IE" smtClean="0"/>
              <a:t>26/10/2020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87AB4-DBEF-4377-9DA0-DF6FE4C1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86C90-78A7-4F7C-9DC9-DCF33001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2A51-BB0F-4A20-B12E-50546FA0B7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415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C3CA-7A5B-4213-9C42-F2665ACB1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B4969-FDA6-42BA-B0D1-44C7ADD3F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C485F-AF0D-49A3-A9A9-42486B99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AC09-FC3E-4F9C-95E2-08CE87438715}" type="datetimeFigureOut">
              <a:rPr lang="en-IE" smtClean="0"/>
              <a:t>26/10/2020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0427-77B5-4F01-B870-61CC0006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DEE30-C2F0-4740-B6E3-4462C31F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2A51-BB0F-4A20-B12E-50546FA0B7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594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9A48B-93B2-4F9A-8959-2B990DA8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4189-C057-454E-A09A-469525570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37629-C23F-4FCB-AEC3-33E643536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90AAE-1B27-487A-9A04-FDA37F39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AC09-FC3E-4F9C-95E2-08CE87438715}" type="datetimeFigureOut">
              <a:rPr lang="en-IE" smtClean="0"/>
              <a:t>26/10/2020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917A8-7EC4-4860-8773-FB1BF73F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2D1BD-ABED-4234-AF07-87BB2200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2A51-BB0F-4A20-B12E-50546FA0B7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39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2FF0-5D12-42E7-850C-468AD518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4A98C-EC1E-4A18-BC48-35C18EA99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F0B06-C94D-4F4A-9A75-D750F8BFE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11A6E-E8B1-433D-A4E4-17C7FCA9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2F1D15-2D04-4610-B202-460228D49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75B5CB-2E1B-4160-A2C2-BAA35F6D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AC09-FC3E-4F9C-95E2-08CE87438715}" type="datetimeFigureOut">
              <a:rPr lang="en-IE" smtClean="0"/>
              <a:t>26/10/2020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F2045-8E77-45EB-9A9A-96659B92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0DF1C1-387B-4959-82F9-38B494C9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2A51-BB0F-4A20-B12E-50546FA0B7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473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B3B8-3B2E-49C8-975C-0B2DE5EF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7C29F-EE93-467F-AB04-90A67762F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AC09-FC3E-4F9C-95E2-08CE87438715}" type="datetimeFigureOut">
              <a:rPr lang="en-IE" smtClean="0"/>
              <a:t>26/10/2020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4080F-AC5B-44D8-803D-2E769694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DF27D-BE90-4E97-99BF-C7572BA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2A51-BB0F-4A20-B12E-50546FA0B7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702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4CF08C-EC89-48C5-871E-8887F1CC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AC09-FC3E-4F9C-95E2-08CE87438715}" type="datetimeFigureOut">
              <a:rPr lang="en-IE" smtClean="0"/>
              <a:t>26/10/2020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0300E-0B13-4170-9C84-6DA38CEA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105C3-7E1D-4E26-B176-26896DF2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2A51-BB0F-4A20-B12E-50546FA0B7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156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703B3-C1E9-49AC-985E-967147AB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5A73-7C50-437C-8FFB-9831C178A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1F057-B22D-41EC-9CC8-C40C8DC1F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5E648-A13B-413C-A1FD-2AB466047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AC09-FC3E-4F9C-95E2-08CE87438715}" type="datetimeFigureOut">
              <a:rPr lang="en-IE" smtClean="0"/>
              <a:t>26/10/2020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BC468-C382-4E93-BA17-09F7C9B9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EAECA-6863-459A-A104-ABB40D30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2A51-BB0F-4A20-B12E-50546FA0B7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820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0724-7308-470D-A56C-EDE8ED67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19EB2-0153-41B5-BF4D-2D1BDD23A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267E6-E614-4DAE-BBA6-165E0B4EF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A5E68-F5B3-4792-A587-D15B9092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AC09-FC3E-4F9C-95E2-08CE87438715}" type="datetimeFigureOut">
              <a:rPr lang="en-IE" smtClean="0"/>
              <a:t>26/10/2020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CFEE7-1CB8-44BA-B3D6-D5E70E75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A1348-FFD9-4071-B1C9-0760FB1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2A51-BB0F-4A20-B12E-50546FA0B7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48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9E55A8-AB3E-4A40-8F12-14E841D9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677A6-8A6C-455E-BD34-103F161A5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B4AA4-7210-41E9-BBE2-0103165F0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AC09-FC3E-4F9C-95E2-08CE87438715}" type="datetimeFigureOut">
              <a:rPr lang="en-IE" smtClean="0"/>
              <a:t>26/10/2020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F2BA0-1005-4436-B31F-52CB681A3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5CBE7-602F-47B0-B492-1DDDDA9C8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2A51-BB0F-4A20-B12E-50546FA0B7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062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D706B67-969E-4531-B587-48EA81D0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0" y="0"/>
            <a:ext cx="1180698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A6D9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9pPr>
          </a:lstStyle>
          <a:p>
            <a:pPr algn="l" eaLnBrk="1" hangingPunct="1">
              <a:defRPr/>
            </a:pPr>
            <a:r>
              <a:rPr lang="en-IE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C and Interview Masterclass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B7864BB-95A1-423C-945B-27CDF43AE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EF3458E-0327-4F56-98C0-34D312C03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blue, device, holding, person&#10;&#10;Description automatically generated">
            <a:extLst>
              <a:ext uri="{FF2B5EF4-FFF2-40B4-BE49-F238E27FC236}">
                <a16:creationId xmlns:a16="http://schemas.microsoft.com/office/drawing/2014/main" id="{2E767FA6-5620-4B24-8653-B06376C0C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80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71EA2-9FAB-451D-89A7-FC312DC8B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0" y="1222409"/>
            <a:ext cx="10619190" cy="729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Questions around that you have done that demonstrate the key characteristics their organisation needs for this role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61221B-B8C1-4CCA-83F3-28EDC6B2AC30}"/>
              </a:ext>
            </a:extLst>
          </p:cNvPr>
          <p:cNvSpPr/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solidFill>
            <a:srgbClr val="00A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D706B67-969E-4531-B587-48EA81D0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0" y="0"/>
            <a:ext cx="1180698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A6D9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9pPr>
          </a:lstStyle>
          <a:p>
            <a:pPr algn="l" eaLnBrk="1" hangingPunct="1">
              <a:defRPr/>
            </a:pPr>
            <a:r>
              <a:rPr lang="en-GB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Competency Based Questions (2)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BDBB-6E1E-4AC7-B909-06F9D089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99" y="5986462"/>
            <a:ext cx="381001" cy="38100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599AD2B-36A6-4CB3-BE9E-BC6020C2F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031557"/>
              </p:ext>
            </p:extLst>
          </p:nvPr>
        </p:nvGraphicFramePr>
        <p:xfrm>
          <a:off x="385010" y="1951631"/>
          <a:ext cx="11000190" cy="4034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401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71EA2-9FAB-451D-89A7-FC312DC8B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0" y="1222408"/>
            <a:ext cx="10619190" cy="5188017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Finish off with any outstanding questions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Make sure you have covered all aspects YOU wanted to cover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you want it, ask for it. This is your best opportunity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“I really enjoyed that meeting and thanks for all the information you gave me. Just before I go I wanted to let you know that I’m genuinely interested in this role and am looking forward to hearing from you.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61221B-B8C1-4CCA-83F3-28EDC6B2AC30}"/>
              </a:ext>
            </a:extLst>
          </p:cNvPr>
          <p:cNvSpPr/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solidFill>
            <a:srgbClr val="00A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D706B67-969E-4531-B587-48EA81D0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0" y="0"/>
            <a:ext cx="1180698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A6D9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9pPr>
          </a:lstStyle>
          <a:p>
            <a:pPr algn="l" eaLnBrk="1" hangingPunct="1">
              <a:defRPr/>
            </a:pPr>
            <a:r>
              <a:rPr lang="en-GB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The Close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BDBB-6E1E-4AC7-B909-06F9D089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99" y="5986462"/>
            <a:ext cx="381001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10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71EA2-9FAB-451D-89A7-FC312DC8B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0" y="1222408"/>
            <a:ext cx="10619190" cy="4558459"/>
          </a:xfrm>
        </p:spPr>
        <p:txBody>
          <a:bodyPr numCol="2">
            <a:no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Don’t oversell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Don’t volunteer unnecessary information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Try not to tangent 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Don’t sell what you have, sell what they need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Don’t be late!!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“Where do you see yourself in </a:t>
            </a:r>
            <a:r>
              <a:rPr lang="en-GB" sz="2400">
                <a:solidFill>
                  <a:schemeClr val="tx1">
                    <a:lumMod val="50000"/>
                    <a:lumOff val="50000"/>
                  </a:schemeClr>
                </a:solidFill>
              </a:rPr>
              <a:t>3 years’ time?”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“Where do you see your career going” 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“What does success mean to you”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61221B-B8C1-4CCA-83F3-28EDC6B2AC30}"/>
              </a:ext>
            </a:extLst>
          </p:cNvPr>
          <p:cNvSpPr/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solidFill>
            <a:srgbClr val="00A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D706B67-969E-4531-B587-48EA81D0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0" y="0"/>
            <a:ext cx="1180698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A6D9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9pPr>
          </a:lstStyle>
          <a:p>
            <a:pPr algn="l" eaLnBrk="1" hangingPunct="1">
              <a:defRPr/>
            </a:pPr>
            <a:r>
              <a:rPr lang="en-GB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Common Mistakes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BDBB-6E1E-4AC7-B909-06F9D089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99" y="5986462"/>
            <a:ext cx="381001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8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71EA2-9FAB-451D-89A7-FC312DC8B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09" y="1222409"/>
            <a:ext cx="11357811" cy="4764054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further information or for a confidential conversation, 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contact </a:t>
            </a:r>
            <a:r>
              <a:rPr lang="en-GB" sz="3200" b="1" dirty="0">
                <a:solidFill>
                  <a:srgbClr val="1F355E"/>
                </a:solidFill>
              </a:rPr>
              <a:t>Cathal O Donnell</a:t>
            </a:r>
            <a:endParaRPr lang="en-GB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+ 353 1 6621000 or c.odonnell@brightwater.ie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61221B-B8C1-4CCA-83F3-28EDC6B2AC30}"/>
              </a:ext>
            </a:extLst>
          </p:cNvPr>
          <p:cNvSpPr/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solidFill>
            <a:srgbClr val="00A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D706B67-969E-4531-B587-48EA81D0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0" y="0"/>
            <a:ext cx="1180698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A6D9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9pPr>
          </a:lstStyle>
          <a:p>
            <a:pPr algn="l" eaLnBrk="1" hangingPunct="1">
              <a:defRPr/>
            </a:pPr>
            <a:r>
              <a:rPr lang="en-IE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59548-65B9-4359-9C3F-242CF1F39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99" y="5986462"/>
            <a:ext cx="381001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2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71EA2-9FAB-451D-89A7-FC312DC8B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326" y="2267970"/>
            <a:ext cx="6660349" cy="90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A6D9"/>
                </a:solidFill>
                <a:cs typeface="Calibri" panose="020F0502020204030204" pitchFamily="34" charset="0"/>
              </a:rPr>
              <a:t>Cathal O Donnell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Regional Director, Brightwater Group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61221B-B8C1-4CCA-83F3-28EDC6B2AC30}"/>
              </a:ext>
            </a:extLst>
          </p:cNvPr>
          <p:cNvSpPr/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solidFill>
            <a:srgbClr val="00A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D706B67-969E-4531-B587-48EA81D0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0" y="0"/>
            <a:ext cx="1180698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A6D9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9pPr>
          </a:lstStyle>
          <a:p>
            <a:pPr algn="l" eaLnBrk="1" hangingPunct="1">
              <a:defRPr/>
            </a:pPr>
            <a:endParaRPr lang="en-IE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BDBB-6E1E-4AC7-B909-06F9D089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99" y="5986462"/>
            <a:ext cx="381001" cy="381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3D64D7-A5EF-444A-BCE2-4D970936A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2" b="8842"/>
          <a:stretch/>
        </p:blipFill>
        <p:spPr>
          <a:xfrm>
            <a:off x="2718419" y="1990854"/>
            <a:ext cx="1324978" cy="1454232"/>
          </a:xfrm>
          <a:prstGeom prst="rect">
            <a:avLst/>
          </a:prstGeom>
          <a:ln w="28575">
            <a:solidFill>
              <a:srgbClr val="1F355E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F4D72C-C0D2-4E3E-8334-9A0794DB5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5" b="8035"/>
          <a:stretch/>
        </p:blipFill>
        <p:spPr>
          <a:xfrm>
            <a:off x="2718419" y="3981588"/>
            <a:ext cx="1324979" cy="1454232"/>
          </a:xfrm>
          <a:prstGeom prst="rect">
            <a:avLst/>
          </a:prstGeom>
          <a:ln w="28575">
            <a:solidFill>
              <a:srgbClr val="1F355E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A2E5809-5F9E-49AF-BA4C-88DEC0378595}"/>
              </a:ext>
            </a:extLst>
          </p:cNvPr>
          <p:cNvSpPr/>
          <p:nvPr/>
        </p:nvSpPr>
        <p:spPr>
          <a:xfrm>
            <a:off x="1" y="1149024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200" b="1" dirty="0">
                <a:solidFill>
                  <a:srgbClr val="1F355E"/>
                </a:solidFill>
              </a:rPr>
              <a:t>You’ve Secured the Interview - Now What?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474CD4-EAB1-43DB-A544-482256CF7ED7}"/>
              </a:ext>
            </a:extLst>
          </p:cNvPr>
          <p:cNvSpPr txBox="1">
            <a:spLocks/>
          </p:cNvSpPr>
          <p:nvPr/>
        </p:nvSpPr>
        <p:spPr>
          <a:xfrm>
            <a:off x="4162325" y="4258704"/>
            <a:ext cx="6660349" cy="9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A6D9"/>
                </a:solidFill>
                <a:cs typeface="Calibri" panose="020F0502020204030204" pitchFamily="34" charset="0"/>
              </a:rPr>
              <a:t>Gordon D’Arcy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Commercial Director, Brightwater Group</a:t>
            </a:r>
          </a:p>
        </p:txBody>
      </p:sp>
    </p:spTree>
    <p:extLst>
      <p:ext uri="{BB962C8B-B14F-4D97-AF65-F5344CB8AC3E}">
        <p14:creationId xmlns:p14="http://schemas.microsoft.com/office/powerpoint/2010/main" val="250851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1221B-B8C1-4CCA-83F3-28EDC6B2AC30}"/>
              </a:ext>
            </a:extLst>
          </p:cNvPr>
          <p:cNvSpPr/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solidFill>
            <a:srgbClr val="00A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D706B67-969E-4531-B587-48EA81D0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0" y="0"/>
            <a:ext cx="1180698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A6D9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9pPr>
          </a:lstStyle>
          <a:p>
            <a:pPr algn="l" eaLnBrk="1" hangingPunct="1">
              <a:defRPr/>
            </a:pPr>
            <a:r>
              <a:rPr lang="en-IE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Agenda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BDBB-6E1E-4AC7-B909-06F9D089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99" y="5986462"/>
            <a:ext cx="381001" cy="38100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42E3DF2-8BC4-4251-8368-71BB370F5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467803"/>
              </p:ext>
            </p:extLst>
          </p:nvPr>
        </p:nvGraphicFramePr>
        <p:xfrm>
          <a:off x="3511185" y="1201003"/>
          <a:ext cx="5169629" cy="516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977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7C5E5B3-63B6-4C05-AF8C-E2C1EEFFAE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597673"/>
              </p:ext>
            </p:extLst>
          </p:nvPr>
        </p:nvGraphicFramePr>
        <p:xfrm>
          <a:off x="385010" y="1235676"/>
          <a:ext cx="11000190" cy="4750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B61221B-B8C1-4CCA-83F3-28EDC6B2AC30}"/>
              </a:ext>
            </a:extLst>
          </p:cNvPr>
          <p:cNvSpPr/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solidFill>
            <a:srgbClr val="00A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D706B67-969E-4531-B587-48EA81D0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0" y="0"/>
            <a:ext cx="1180698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A6D9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9pPr>
          </a:lstStyle>
          <a:p>
            <a:pPr algn="l" eaLnBrk="1" hangingPunct="1">
              <a:defRPr/>
            </a:pPr>
            <a:r>
              <a:rPr lang="en-IE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On Interview 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9D145B-D2B8-49A2-B6D2-7DBEF75F2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99" y="5986462"/>
            <a:ext cx="381001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9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1221B-B8C1-4CCA-83F3-28EDC6B2AC30}"/>
              </a:ext>
            </a:extLst>
          </p:cNvPr>
          <p:cNvSpPr/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solidFill>
            <a:srgbClr val="00A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D706B67-969E-4531-B587-48EA81D0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0" y="0"/>
            <a:ext cx="1180698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A6D9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9pPr>
          </a:lstStyle>
          <a:p>
            <a:pPr algn="l" eaLnBrk="1" hangingPunct="1">
              <a:defRPr/>
            </a:pPr>
            <a:r>
              <a:rPr lang="en-IE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Virtual Interviews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BDBB-6E1E-4AC7-B909-06F9D089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99" y="5986462"/>
            <a:ext cx="381001" cy="3810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BAE6F7-68F4-47AE-AF10-160B4C7D1FBE}"/>
              </a:ext>
            </a:extLst>
          </p:cNvPr>
          <p:cNvSpPr txBox="1"/>
          <p:nvPr/>
        </p:nvSpPr>
        <p:spPr>
          <a:xfrm>
            <a:off x="359390" y="1273406"/>
            <a:ext cx="11025810" cy="600164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 the interview with the same respect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Practice with Zoom, Teams, Facetime, WhatsApp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Positioning of the screen and camera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Phone vs Laptop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Lighting and surrounding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Noise and sound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Software upgrades on your laptop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Body Language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Eye contact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Hand movement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Empty stare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Forgetting the camera is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Taking notes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Distractions – children, pets, the doorbell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1221B-B8C1-4CCA-83F3-28EDC6B2AC30}"/>
              </a:ext>
            </a:extLst>
          </p:cNvPr>
          <p:cNvSpPr/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solidFill>
            <a:srgbClr val="00A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D706B67-969E-4531-B587-48EA81D0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0" y="0"/>
            <a:ext cx="1180698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A6D9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9pPr>
          </a:lstStyle>
          <a:p>
            <a:pPr algn="l" eaLnBrk="1" hangingPunct="1">
              <a:defRPr/>
            </a:pPr>
            <a:r>
              <a:rPr lang="en-IE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The Introduction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BDBB-6E1E-4AC7-B909-06F9D089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99" y="5986462"/>
            <a:ext cx="381001" cy="38100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42E3DF2-8BC4-4251-8368-71BB370F5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6028155"/>
              </p:ext>
            </p:extLst>
          </p:nvPr>
        </p:nvGraphicFramePr>
        <p:xfrm>
          <a:off x="3511185" y="1201003"/>
          <a:ext cx="5169629" cy="516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894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1221B-B8C1-4CCA-83F3-28EDC6B2AC30}"/>
              </a:ext>
            </a:extLst>
          </p:cNvPr>
          <p:cNvSpPr/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solidFill>
            <a:srgbClr val="00A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D706B67-969E-4531-B587-48EA81D0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0" y="0"/>
            <a:ext cx="1180698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A6D9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9pPr>
          </a:lstStyle>
          <a:p>
            <a:pPr algn="l" eaLnBrk="1" hangingPunct="1">
              <a:defRPr/>
            </a:pPr>
            <a:r>
              <a:rPr lang="en-IE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The Interview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BDBB-6E1E-4AC7-B909-06F9D089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99" y="5986462"/>
            <a:ext cx="381001" cy="3810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9A9E7F-86D4-4B12-90AF-4F112839D60C}"/>
              </a:ext>
            </a:extLst>
          </p:cNvPr>
          <p:cNvSpPr txBox="1"/>
          <p:nvPr/>
        </p:nvSpPr>
        <p:spPr>
          <a:xfrm>
            <a:off x="385010" y="1244559"/>
            <a:ext cx="11000190" cy="452431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Know your CV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Listen to what is being asked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Sell to the clients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It’s about what you have, not what you don’t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your questions prepared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Speak to all members of the panel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Try and enjoy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the words “enjoyed” ”successful” and “help”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“While I was preparing” “while I was researching”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10/20/30/40 model of answering questions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Competency based questions</a:t>
            </a:r>
          </a:p>
        </p:txBody>
      </p:sp>
    </p:spTree>
    <p:extLst>
      <p:ext uri="{BB962C8B-B14F-4D97-AF65-F5344CB8AC3E}">
        <p14:creationId xmlns:p14="http://schemas.microsoft.com/office/powerpoint/2010/main" val="240760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1221B-B8C1-4CCA-83F3-28EDC6B2AC30}"/>
              </a:ext>
            </a:extLst>
          </p:cNvPr>
          <p:cNvSpPr/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solidFill>
            <a:srgbClr val="00A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D706B67-969E-4531-B587-48EA81D0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0" y="0"/>
            <a:ext cx="1180698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A6D9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9pPr>
          </a:lstStyle>
          <a:p>
            <a:pPr algn="l" eaLnBrk="1" hangingPunct="1">
              <a:defRPr/>
            </a:pPr>
            <a:r>
              <a:rPr lang="en-GB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10/20/30/40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BDBB-6E1E-4AC7-B909-06F9D089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99" y="5986462"/>
            <a:ext cx="381001" cy="381001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43E9B1E-46A4-40B2-B4E7-76A031451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651618"/>
              </p:ext>
            </p:extLst>
          </p:nvPr>
        </p:nvGraphicFramePr>
        <p:xfrm>
          <a:off x="385010" y="1168057"/>
          <a:ext cx="1100019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55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71EA2-9FAB-451D-89A7-FC312DC8B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0" y="1222409"/>
            <a:ext cx="10619190" cy="729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Questions around what you have done that demonstrate the key characteristics their organisation’s need for this role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61221B-B8C1-4CCA-83F3-28EDC6B2AC30}"/>
              </a:ext>
            </a:extLst>
          </p:cNvPr>
          <p:cNvSpPr/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solidFill>
            <a:srgbClr val="00A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D706B67-969E-4531-B587-48EA81D0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0" y="0"/>
            <a:ext cx="1180698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A6D9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A6D9"/>
                </a:solidFill>
                <a:latin typeface="Eterna" charset="0"/>
              </a:defRPr>
            </a:lvl9pPr>
          </a:lstStyle>
          <a:p>
            <a:pPr algn="l" eaLnBrk="1" hangingPunct="1">
              <a:defRPr/>
            </a:pPr>
            <a:r>
              <a:rPr lang="en-GB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Competency Based Questions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BDBB-6E1E-4AC7-B909-06F9D089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99" y="5986462"/>
            <a:ext cx="381001" cy="38100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599AD2B-36A6-4CB3-BE9E-BC6020C2F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421757"/>
              </p:ext>
            </p:extLst>
          </p:nvPr>
        </p:nvGraphicFramePr>
        <p:xfrm>
          <a:off x="385010" y="2142130"/>
          <a:ext cx="11000190" cy="4034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7961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666</Words>
  <Application>Microsoft Office PowerPoint</Application>
  <PresentationFormat>Widescreen</PresentationFormat>
  <Paragraphs>135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Stanley</dc:creator>
  <cp:lastModifiedBy>Eileen Moloney</cp:lastModifiedBy>
  <cp:revision>63</cp:revision>
  <dcterms:created xsi:type="dcterms:W3CDTF">2019-10-15T15:03:23Z</dcterms:created>
  <dcterms:modified xsi:type="dcterms:W3CDTF">2020-10-26T22:28:56Z</dcterms:modified>
</cp:coreProperties>
</file>